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tl="1" saveSubsetFonts="1" bookmarkIdSeed="5">
  <p:sldMasterIdLst>
    <p:sldMasterId id="2147483648" r:id="rId1"/>
  </p:sldMasterIdLst>
  <p:notesMasterIdLst>
    <p:notesMasterId r:id="rId73"/>
  </p:notesMasterIdLst>
  <p:sldIdLst>
    <p:sldId id="518" r:id="rId2"/>
    <p:sldId id="562" r:id="rId3"/>
    <p:sldId id="524" r:id="rId4"/>
    <p:sldId id="266" r:id="rId5"/>
    <p:sldId id="267" r:id="rId6"/>
    <p:sldId id="257" r:id="rId7"/>
    <p:sldId id="530" r:id="rId8"/>
    <p:sldId id="531" r:id="rId9"/>
    <p:sldId id="532" r:id="rId10"/>
    <p:sldId id="529" r:id="rId11"/>
    <p:sldId id="533" r:id="rId12"/>
    <p:sldId id="564" r:id="rId13"/>
    <p:sldId id="501" r:id="rId14"/>
    <p:sldId id="503" r:id="rId15"/>
    <p:sldId id="502" r:id="rId16"/>
    <p:sldId id="535" r:id="rId17"/>
    <p:sldId id="539" r:id="rId18"/>
    <p:sldId id="536" r:id="rId19"/>
    <p:sldId id="537" r:id="rId20"/>
    <p:sldId id="538" r:id="rId21"/>
    <p:sldId id="507" r:id="rId22"/>
    <p:sldId id="565" r:id="rId23"/>
    <p:sldId id="541" r:id="rId24"/>
    <p:sldId id="540" r:id="rId25"/>
    <p:sldId id="276" r:id="rId26"/>
    <p:sldId id="476" r:id="rId27"/>
    <p:sldId id="499" r:id="rId28"/>
    <p:sldId id="511" r:id="rId29"/>
    <p:sldId id="543" r:id="rId30"/>
    <p:sldId id="544" r:id="rId31"/>
    <p:sldId id="545" r:id="rId32"/>
    <p:sldId id="542" r:id="rId33"/>
    <p:sldId id="546" r:id="rId34"/>
    <p:sldId id="547" r:id="rId35"/>
    <p:sldId id="566" r:id="rId36"/>
    <p:sldId id="514" r:id="rId37"/>
    <p:sldId id="548" r:id="rId38"/>
    <p:sldId id="519" r:id="rId39"/>
    <p:sldId id="521" r:id="rId40"/>
    <p:sldId id="520" r:id="rId41"/>
    <p:sldId id="549" r:id="rId42"/>
    <p:sldId id="516" r:id="rId43"/>
    <p:sldId id="515" r:id="rId44"/>
    <p:sldId id="551" r:id="rId45"/>
    <p:sldId id="512" r:id="rId46"/>
    <p:sldId id="517" r:id="rId47"/>
    <p:sldId id="552" r:id="rId48"/>
    <p:sldId id="508" r:id="rId49"/>
    <p:sldId id="553" r:id="rId50"/>
    <p:sldId id="554" r:id="rId51"/>
    <p:sldId id="555" r:id="rId52"/>
    <p:sldId id="567" r:id="rId53"/>
    <p:sldId id="556" r:id="rId54"/>
    <p:sldId id="557" r:id="rId55"/>
    <p:sldId id="558" r:id="rId56"/>
    <p:sldId id="559" r:id="rId57"/>
    <p:sldId id="560" r:id="rId58"/>
    <p:sldId id="561" r:id="rId59"/>
    <p:sldId id="523" r:id="rId60"/>
    <p:sldId id="568" r:id="rId61"/>
    <p:sldId id="534" r:id="rId62"/>
    <p:sldId id="505" r:id="rId63"/>
    <p:sldId id="504" r:id="rId64"/>
    <p:sldId id="550" r:id="rId65"/>
    <p:sldId id="513" r:id="rId66"/>
    <p:sldId id="280" r:id="rId67"/>
    <p:sldId id="281" r:id="rId68"/>
    <p:sldId id="282" r:id="rId69"/>
    <p:sldId id="283" r:id="rId70"/>
    <p:sldId id="284" r:id="rId71"/>
    <p:sldId id="528" r:id="rId7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פתיחה" id="{FB69F420-9C7F-4C6C-ACBA-0DB03E677F47}">
          <p14:sldIdLst>
            <p14:sldId id="518"/>
          </p14:sldIdLst>
        </p14:section>
        <p14:section name="רקע ומבוא" id="{F45DA8F9-A2C1-4E86-AFA3-218F991D5E45}">
          <p14:sldIdLst>
            <p14:sldId id="562"/>
            <p14:sldId id="524"/>
            <p14:sldId id="266"/>
            <p14:sldId id="267"/>
            <p14:sldId id="257"/>
            <p14:sldId id="530"/>
            <p14:sldId id="531"/>
            <p14:sldId id="532"/>
            <p14:sldId id="529"/>
            <p14:sldId id="533"/>
          </p14:sldIdLst>
        </p14:section>
        <p14:section name="שיטות" id="{94F6719E-2689-44A1-84A8-67318DC9CCA5}">
          <p14:sldIdLst>
            <p14:sldId id="564"/>
            <p14:sldId id="501"/>
            <p14:sldId id="503"/>
            <p14:sldId id="502"/>
            <p14:sldId id="535"/>
            <p14:sldId id="539"/>
            <p14:sldId id="536"/>
            <p14:sldId id="537"/>
            <p14:sldId id="538"/>
            <p14:sldId id="507"/>
          </p14:sldIdLst>
        </p14:section>
        <p14:section name="מודלים" id="{9D206F1E-FF3D-4CAD-98F1-9506DA182AE9}">
          <p14:sldIdLst>
            <p14:sldId id="565"/>
            <p14:sldId id="541"/>
            <p14:sldId id="540"/>
            <p14:sldId id="276"/>
            <p14:sldId id="476"/>
            <p14:sldId id="499"/>
            <p14:sldId id="511"/>
            <p14:sldId id="543"/>
            <p14:sldId id="544"/>
            <p14:sldId id="545"/>
            <p14:sldId id="542"/>
            <p14:sldId id="546"/>
            <p14:sldId id="547"/>
          </p14:sldIdLst>
        </p14:section>
        <p14:section name="תוצאות" id="{31AB802D-C7DA-4F1F-B682-435EFDE2C503}">
          <p14:sldIdLst>
            <p14:sldId id="566"/>
            <p14:sldId id="514"/>
            <p14:sldId id="548"/>
            <p14:sldId id="519"/>
            <p14:sldId id="521"/>
            <p14:sldId id="520"/>
            <p14:sldId id="549"/>
            <p14:sldId id="516"/>
            <p14:sldId id="515"/>
            <p14:sldId id="551"/>
            <p14:sldId id="512"/>
            <p14:sldId id="517"/>
            <p14:sldId id="552"/>
            <p14:sldId id="508"/>
            <p14:sldId id="553"/>
            <p14:sldId id="554"/>
            <p14:sldId id="555"/>
            <p14:sldId id="567"/>
            <p14:sldId id="556"/>
            <p14:sldId id="557"/>
            <p14:sldId id="558"/>
            <p14:sldId id="559"/>
            <p14:sldId id="560"/>
            <p14:sldId id="561"/>
            <p14:sldId id="523"/>
          </p14:sldIdLst>
        </p14:section>
        <p14:section name="נספחים" id="{74DDC2F1-10E9-40E0-9890-7B30641DE316}">
          <p14:sldIdLst>
            <p14:sldId id="568"/>
            <p14:sldId id="534"/>
            <p14:sldId id="505"/>
            <p14:sldId id="504"/>
            <p14:sldId id="550"/>
            <p14:sldId id="513"/>
            <p14:sldId id="280"/>
            <p14:sldId id="281"/>
            <p14:sldId id="282"/>
            <p14:sldId id="283"/>
            <p14:sldId id="284"/>
            <p14:sldId id="5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EBEB"/>
    <a:srgbClr val="FFCA27"/>
    <a:srgbClr val="27F940"/>
    <a:srgbClr val="FAEE45"/>
    <a:srgbClr val="0B76A0"/>
    <a:srgbClr val="F03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86405" autoAdjust="0"/>
  </p:normalViewPr>
  <p:slideViewPr>
    <p:cSldViewPr snapToGrid="0">
      <p:cViewPr>
        <p:scale>
          <a:sx n="75" d="100"/>
          <a:sy n="75" d="100"/>
        </p:scale>
        <p:origin x="226"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819C990-7F71-4BBD-ABBF-2A40C25B6308}" type="datetimeFigureOut">
              <a:rPr lang="he-IL" smtClean="0"/>
              <a:t>ד'/תמוז/תשפ"ה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13D6B0F7-82F5-4EA9-9674-77319C2532E5}" type="slidenum">
              <a:rPr lang="he-IL" smtClean="0"/>
              <a:t>‹#›</a:t>
            </a:fld>
            <a:endParaRPr lang="he-IL"/>
          </a:p>
        </p:txBody>
      </p:sp>
    </p:spTree>
    <p:extLst>
      <p:ext uri="{BB962C8B-B14F-4D97-AF65-F5344CB8AC3E}">
        <p14:creationId xmlns:p14="http://schemas.microsoft.com/office/powerpoint/2010/main" val="65979158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שלום לכולם, ותודה שהתכנסתם כאן.</a:t>
            </a:r>
          </a:p>
          <a:p>
            <a:r>
              <a:rPr lang="he-IL" dirty="0"/>
              <a:t>אני עומד להציג את המחקר שלי, שעוסק במידול פוטנציאל מים בעלה ביער ים תיכוני מעורב בעזרת דימות </a:t>
            </a:r>
            <a:r>
              <a:rPr lang="he-IL" dirty="0" err="1"/>
              <a:t>היפרספקטרלי</a:t>
            </a:r>
            <a:r>
              <a:rPr lang="he-IL" dirty="0"/>
              <a:t> ולמידת מכונה.</a:t>
            </a:r>
          </a:p>
          <a:p>
            <a:endParaRPr lang="he-IL" dirty="0"/>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1</a:t>
            </a:fld>
            <a:endParaRPr lang="he-IL"/>
          </a:p>
        </p:txBody>
      </p:sp>
    </p:spTree>
    <p:extLst>
      <p:ext uri="{BB962C8B-B14F-4D97-AF65-F5344CB8AC3E}">
        <p14:creationId xmlns:p14="http://schemas.microsoft.com/office/powerpoint/2010/main" val="41481254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err="1"/>
              <a:t>והשניה</a:t>
            </a:r>
            <a:r>
              <a:rPr lang="he-IL" dirty="0"/>
              <a:t> היא </a:t>
            </a:r>
            <a:r>
              <a:rPr lang="he-IL" dirty="0" err="1"/>
              <a:t>למדל</a:t>
            </a:r>
            <a:r>
              <a:rPr lang="he-IL" dirty="0"/>
              <a:t> את </a:t>
            </a:r>
            <a:r>
              <a:rPr lang="he-IL" dirty="0" err="1"/>
              <a:t>הפמ"ע</a:t>
            </a:r>
            <a:r>
              <a:rPr lang="he-IL" dirty="0"/>
              <a:t> בעזרת מידע היפר ספקטרלי ברזולוציה גבוהה שמושג מחיישן שמותקן על גבי רחפן, (ולנסות להתאים את המודל לרזולוציה לוויינית)</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11</a:t>
            </a:fld>
            <a:endParaRPr lang="he-IL"/>
          </a:p>
        </p:txBody>
      </p:sp>
    </p:spTree>
    <p:extLst>
      <p:ext uri="{BB962C8B-B14F-4D97-AF65-F5344CB8AC3E}">
        <p14:creationId xmlns:p14="http://schemas.microsoft.com/office/powerpoint/2010/main" val="1250696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אזור המחקר הוא ביער ישעי שסמוך לבית שמש, אקלים ים תיכוני עם קצת פחות מ500 מ"מ גשם בממוצע. מדובר ביער קק"ל, שנטועים בו עצי אורן וברוש אבל צומחים בו גם מינים מקומיים.</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13</a:t>
            </a:fld>
            <a:endParaRPr lang="he-IL"/>
          </a:p>
        </p:txBody>
      </p:sp>
    </p:spTree>
    <p:extLst>
      <p:ext uri="{BB962C8B-B14F-4D97-AF65-F5344CB8AC3E}">
        <p14:creationId xmlns:p14="http://schemas.microsoft.com/office/powerpoint/2010/main" val="2086721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ביער הוגדרו 6 חלקות מחקר, כל אחת בשטח של כחצי דונם, וכל אחת מכילה את 5 המינים שנמדדו – אורן, אלון, ברוש, חרוב ואלת המסטיק. אפשר לראות את הפיזור של העצים בתוך החלקות בצד שמאל.</a:t>
            </a:r>
          </a:p>
          <a:p>
            <a:r>
              <a:rPr lang="he-IL" dirty="0"/>
              <a:t>3 חלקות הן חלקות ביקורת (מסומנות בכחול), וב3 חלקות נעשה טיפול הפחתת גשם - </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14</a:t>
            </a:fld>
            <a:endParaRPr lang="he-IL"/>
          </a:p>
        </p:txBody>
      </p:sp>
    </p:spTree>
    <p:extLst>
      <p:ext uri="{BB962C8B-B14F-4D97-AF65-F5344CB8AC3E}">
        <p14:creationId xmlns:p14="http://schemas.microsoft.com/office/powerpoint/2010/main" val="3687788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מערכת של חצאי צינורות, שקולטות 50% מהמשקעים ומזרימים אותם הרחק מהחלקה, כדי לאלץ עקת יובש.</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15</a:t>
            </a:fld>
            <a:endParaRPr lang="he-IL"/>
          </a:p>
        </p:txBody>
      </p:sp>
    </p:spTree>
    <p:extLst>
      <p:ext uri="{BB962C8B-B14F-4D97-AF65-F5344CB8AC3E}">
        <p14:creationId xmlns:p14="http://schemas.microsoft.com/office/powerpoint/2010/main" val="2605827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המדידות בשטח נעשו במשך כשנה, בין מרץ 2022 לפברואר 2023. (מדידות </a:t>
            </a:r>
            <a:r>
              <a:rPr lang="he-IL" dirty="0" err="1"/>
              <a:t>הפמ"ע</a:t>
            </a:r>
            <a:r>
              <a:rPr lang="he-IL" dirty="0"/>
              <a:t> נעשו לאורך זמן ממושך יותר לפני ואחרי). פמ"ע נמדד באופן ידני בשיטה המקובלת של תא לחץ, בין השעות 11 ל13, כדי לתפוס את שיא היום. </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16</a:t>
            </a:fld>
            <a:endParaRPr lang="he-IL"/>
          </a:p>
        </p:txBody>
      </p:sp>
    </p:spTree>
    <p:extLst>
      <p:ext uri="{BB962C8B-B14F-4D97-AF65-F5344CB8AC3E}">
        <p14:creationId xmlns:p14="http://schemas.microsoft.com/office/powerpoint/2010/main" val="40095640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במקביל, נאספו נתונים </a:t>
            </a:r>
            <a:r>
              <a:rPr lang="he-IL" dirty="0" err="1"/>
              <a:t>היפרספקטרליים</a:t>
            </a:r>
            <a:r>
              <a:rPr lang="he-IL" dirty="0"/>
              <a:t> ממצלמת </a:t>
            </a:r>
            <a:r>
              <a:rPr lang="he-IL" dirty="0" err="1"/>
              <a:t>ננוספק</a:t>
            </a:r>
            <a:r>
              <a:rPr lang="he-IL" dirty="0"/>
              <a:t> שמותקנת על גבי רחפן </a:t>
            </a:r>
            <a:r>
              <a:rPr lang="en-US" dirty="0"/>
              <a:t>dji600</a:t>
            </a:r>
            <a:r>
              <a:rPr lang="he-IL" dirty="0"/>
              <a:t>, שמספקת 274 ערוצים בין 400 ל1000 ננומטר. הנתונים נאספו מגובה של 60 מטר, כך שהתקבלה רזולוציה של 2.5 ס"מ לפיקסל.</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17</a:t>
            </a:fld>
            <a:endParaRPr lang="he-IL"/>
          </a:p>
        </p:txBody>
      </p:sp>
    </p:spTree>
    <p:extLst>
      <p:ext uri="{BB962C8B-B14F-4D97-AF65-F5344CB8AC3E}">
        <p14:creationId xmlns:p14="http://schemas.microsoft.com/office/powerpoint/2010/main" val="1656130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את </a:t>
            </a:r>
            <a:r>
              <a:rPr lang="he-IL" dirty="0" err="1"/>
              <a:t>הדימותים</a:t>
            </a:r>
            <a:r>
              <a:rPr lang="he-IL" dirty="0"/>
              <a:t> שהתקבלו היה צורך להעביר עיבוד ראשוני – קודם כל </a:t>
            </a:r>
            <a:r>
              <a:rPr lang="he-IL" dirty="0" err="1"/>
              <a:t>קליברציה</a:t>
            </a:r>
            <a:r>
              <a:rPr lang="he-IL" dirty="0"/>
              <a:t>, תיקונים גיאומטריים </a:t>
            </a:r>
            <a:r>
              <a:rPr lang="he-IL" dirty="0" err="1"/>
              <a:t>ואורתופוטו</a:t>
            </a:r>
            <a:r>
              <a:rPr lang="he-IL" dirty="0"/>
              <a:t> באמצעות תכנה ייעודית (</a:t>
            </a:r>
            <a:r>
              <a:rPr lang="he-IL" dirty="0" err="1"/>
              <a:t>ספקטרל</a:t>
            </a:r>
            <a:r>
              <a:rPr lang="he-IL" dirty="0"/>
              <a:t> ויו). לאחר שהתקבל דימות תקין, עברנו לשלב הבא – הסרה של כל הפיקסלים שלא מייצגים את חופת העצים. בשלב הראשון השתמשנו ב</a:t>
            </a:r>
            <a:r>
              <a:rPr lang="en-US" dirty="0"/>
              <a:t>NDVI</a:t>
            </a:r>
            <a:r>
              <a:rPr lang="he-IL" dirty="0"/>
              <a:t>, שמצאנו שערך סף של 0.3 היה יעיל, ומה שהתקבל זה</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18</a:t>
            </a:fld>
            <a:endParaRPr lang="he-IL"/>
          </a:p>
        </p:txBody>
      </p:sp>
    </p:spTree>
    <p:extLst>
      <p:ext uri="{BB962C8B-B14F-4D97-AF65-F5344CB8AC3E}">
        <p14:creationId xmlns:p14="http://schemas.microsoft.com/office/powerpoint/2010/main" val="3576887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ניקוי של הקרקע החשופה ומערכת הפחתת הגשם. בשלב השני השתמשנו בערך סף של קרינה </a:t>
            </a:r>
            <a:r>
              <a:rPr lang="he-IL" dirty="0" err="1"/>
              <a:t>אינפרא</a:t>
            </a:r>
            <a:r>
              <a:rPr lang="he-IL" dirty="0"/>
              <a:t> אדומה (800 ננומטר), כדי לסנן אזורים מוצלים, באופן ידני (ערכי סף משתנים, בין 0.07 ל-0.2). מה שהתקבל זה...</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19</a:t>
            </a:fld>
            <a:endParaRPr lang="he-IL"/>
          </a:p>
        </p:txBody>
      </p:sp>
    </p:spTree>
    <p:extLst>
      <p:ext uri="{BB962C8B-B14F-4D97-AF65-F5344CB8AC3E}">
        <p14:creationId xmlns:p14="http://schemas.microsoft.com/office/powerpoint/2010/main" val="304969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תמונה נקייה שמכילה רק את חופת העץ ללא צל. לאחר מכן, ערכנו מיצוע של ערכי ההחזריות לקבל ערך מייצג עבור החופה, לאורך כל הספקטרום.</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20</a:t>
            </a:fld>
            <a:endParaRPr lang="he-IL"/>
          </a:p>
        </p:txBody>
      </p:sp>
    </p:spTree>
    <p:extLst>
      <p:ext uri="{BB962C8B-B14F-4D97-AF65-F5344CB8AC3E}">
        <p14:creationId xmlns:p14="http://schemas.microsoft.com/office/powerpoint/2010/main" val="3784598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לחתימה הספקטרלית שהתקבלה עבור כל חופה נעשתה החלקה כדי להימנע מרעש שמאפיין מדידות ברזולוציה ספקטרלית גבוהה שכזו, באמצעות החלקת </a:t>
            </a:r>
            <a:r>
              <a:rPr lang="he-IL" dirty="0" err="1"/>
              <a:t>סביצקי</a:t>
            </a:r>
            <a:r>
              <a:rPr lang="he-IL" dirty="0"/>
              <a:t> </a:t>
            </a:r>
            <a:r>
              <a:rPr lang="he-IL" dirty="0" err="1"/>
              <a:t>גולאי</a:t>
            </a:r>
            <a:r>
              <a:rPr lang="he-IL" dirty="0"/>
              <a:t>, (חלון של 20 ערוצים, פולינומים מסדר שני). אפשר לראות למעלה את החתימה הספקטרלית לפני ואחרי ההחלקה.</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21</a:t>
            </a:fld>
            <a:endParaRPr lang="he-IL"/>
          </a:p>
        </p:txBody>
      </p:sp>
    </p:spTree>
    <p:extLst>
      <p:ext uri="{BB962C8B-B14F-4D97-AF65-F5344CB8AC3E}">
        <p14:creationId xmlns:p14="http://schemas.microsoft.com/office/powerpoint/2010/main" val="2621433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יערות בעולם נתקלים באתגרים קשים בעשורים האחרונים. טמפרטורות שעולות ושינויים במשטר המשקעים יוצרים בצורות ותנאי יובש, שעלולים להביא להידרדרות בחיוניות של היערות, ולבסוף לתמותת עצים. זה מעלה את החשיבות של היכולת </a:t>
            </a:r>
            <a:r>
              <a:rPr lang="he-IL" dirty="0" err="1"/>
              <a:t>לנטר</a:t>
            </a:r>
            <a:r>
              <a:rPr lang="he-IL" dirty="0"/>
              <a:t> את מצב המים של העצים בחלקות יער גדולות.</a:t>
            </a:r>
          </a:p>
        </p:txBody>
      </p:sp>
      <p:sp>
        <p:nvSpPr>
          <p:cNvPr id="4" name="Slide Number Placeholder 3"/>
          <p:cNvSpPr>
            <a:spLocks noGrp="1"/>
          </p:cNvSpPr>
          <p:nvPr>
            <p:ph type="sldNum" sz="quarter" idx="5"/>
          </p:nvPr>
        </p:nvSpPr>
        <p:spPr/>
        <p:txBody>
          <a:bodyPr/>
          <a:lstStyle/>
          <a:p>
            <a:fld id="{6D039CA5-C6B1-4772-9B73-C93642AC8775}" type="slidenum">
              <a:rPr lang="he-IL" smtClean="0"/>
              <a:t>3</a:t>
            </a:fld>
            <a:endParaRPr lang="he-IL"/>
          </a:p>
        </p:txBody>
      </p:sp>
    </p:spTree>
    <p:extLst>
      <p:ext uri="{BB962C8B-B14F-4D97-AF65-F5344CB8AC3E}">
        <p14:creationId xmlns:p14="http://schemas.microsoft.com/office/powerpoint/2010/main" val="1274805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בחרנו שתי גישות למידול </a:t>
            </a:r>
            <a:r>
              <a:rPr lang="he-IL" dirty="0" err="1"/>
              <a:t>הפמ"ע</a:t>
            </a:r>
            <a:r>
              <a:rPr lang="he-IL" dirty="0"/>
              <a:t> – מודלים ליניאריים, ומודלי למידת מכונה.</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23</a:t>
            </a:fld>
            <a:endParaRPr lang="he-IL"/>
          </a:p>
        </p:txBody>
      </p:sp>
    </p:spTree>
    <p:extLst>
      <p:ext uri="{BB962C8B-B14F-4D97-AF65-F5344CB8AC3E}">
        <p14:creationId xmlns:p14="http://schemas.microsoft.com/office/powerpoint/2010/main" val="18411289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התחלנו ביישום של 12 אינדקסים מוכרים מהספרות (בראשם </a:t>
            </a:r>
            <a:r>
              <a:rPr lang="en-US" dirty="0"/>
              <a:t>NDVI</a:t>
            </a:r>
            <a:r>
              <a:rPr lang="he-IL" dirty="0"/>
              <a:t>), שנמצאים בטווח שנמדד בחיישן שלנו, עם הנתונים </a:t>
            </a:r>
            <a:r>
              <a:rPr lang="he-IL" dirty="0" err="1"/>
              <a:t>הספקטליים</a:t>
            </a:r>
            <a:r>
              <a:rPr lang="he-IL" dirty="0"/>
              <a:t>.</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24</a:t>
            </a:fld>
            <a:endParaRPr lang="he-IL"/>
          </a:p>
        </p:txBody>
      </p:sp>
    </p:spTree>
    <p:extLst>
      <p:ext uri="{BB962C8B-B14F-4D97-AF65-F5344CB8AC3E}">
        <p14:creationId xmlns:p14="http://schemas.microsoft.com/office/powerpoint/2010/main" val="658626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b="0" dirty="0"/>
              <a:t>בשלב הבא, מיפינו את כל הצירופים של ה</a:t>
            </a:r>
            <a:r>
              <a:rPr lang="en-US" b="0" dirty="0"/>
              <a:t>NDSI</a:t>
            </a:r>
            <a:r>
              <a:rPr lang="he-IL" b="0" dirty="0"/>
              <a:t> האפשריים. </a:t>
            </a:r>
            <a:r>
              <a:rPr lang="en-US" b="0" dirty="0"/>
              <a:t>NDSI</a:t>
            </a:r>
            <a:r>
              <a:rPr lang="he-IL" b="0" dirty="0"/>
              <a:t> מחושב כהפרש של ההחזריות של זוג ערוצים, מנורמל בסכום שלהם, כאשר </a:t>
            </a:r>
            <a:r>
              <a:rPr lang="he-IL" b="0" dirty="0" err="1"/>
              <a:t>הנירמול</a:t>
            </a:r>
            <a:r>
              <a:rPr lang="he-IL" b="0" dirty="0"/>
              <a:t> מאפשר להימנע משונות בגודל של ההחזריות (למשל בעקבות הבדלים בעוצמת הקרינה), ומצד שני מאפשר לזהות מגמות שקשורות לאופי של החתימה הספקטרלית ולהבדלים בין תחומים שונים בה. למעשה, רוב המדדים </a:t>
            </a:r>
            <a:r>
              <a:rPr lang="he-IL" b="0" dirty="0" err="1"/>
              <a:t>הספטרליים</a:t>
            </a:r>
            <a:r>
              <a:rPr lang="he-IL" b="0" dirty="0"/>
              <a:t> שהזכרנו מקודם הם מדדי </a:t>
            </a:r>
            <a:r>
              <a:rPr lang="en-US" b="0" dirty="0"/>
              <a:t>NDSI</a:t>
            </a:r>
            <a:r>
              <a:rPr lang="he-IL" b="0" dirty="0"/>
              <a:t>.</a:t>
            </a:r>
          </a:p>
        </p:txBody>
      </p:sp>
      <p:sp>
        <p:nvSpPr>
          <p:cNvPr id="4" name="Slide Number Placeholder 3"/>
          <p:cNvSpPr>
            <a:spLocks noGrp="1"/>
          </p:cNvSpPr>
          <p:nvPr>
            <p:ph type="sldNum" sz="quarter" idx="5"/>
          </p:nvPr>
        </p:nvSpPr>
        <p:spPr/>
        <p:txBody>
          <a:bodyPr/>
          <a:lstStyle/>
          <a:p>
            <a:fld id="{6D039CA5-C6B1-4772-9B73-C93642AC8775}" type="slidenum">
              <a:rPr lang="he-IL" smtClean="0"/>
              <a:t>25</a:t>
            </a:fld>
            <a:endParaRPr lang="he-IL"/>
          </a:p>
        </p:txBody>
      </p:sp>
    </p:spTree>
    <p:extLst>
      <p:ext uri="{BB962C8B-B14F-4D97-AF65-F5344CB8AC3E}">
        <p14:creationId xmlns:p14="http://schemas.microsoft.com/office/powerpoint/2010/main" val="11000738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החישוב התבצע באופן שבו כל ערוץ מתוך ה274 ערוצים הוצלב עם כל ערוץ אחר, באופן שיוצר יותר מ37,000 צירופים. לערכים שהתקבלו עבור כלל ה</a:t>
            </a:r>
            <a:r>
              <a:rPr lang="en-US" dirty="0"/>
              <a:t>NDSI</a:t>
            </a:r>
            <a:r>
              <a:rPr lang="he-IL" dirty="0"/>
              <a:t> עשינו רגרסיה ליניארית עם נתוני </a:t>
            </a:r>
            <a:r>
              <a:rPr lang="he-IL" dirty="0" err="1"/>
              <a:t>הפמ"ע</a:t>
            </a:r>
            <a:r>
              <a:rPr lang="he-IL" dirty="0"/>
              <a:t>, וזה מה שרואים כאן – מפה של המתאם (</a:t>
            </a:r>
            <a:r>
              <a:rPr lang="he-IL" dirty="0" err="1"/>
              <a:t>פירסון</a:t>
            </a:r>
            <a:r>
              <a:rPr lang="he-IL" dirty="0"/>
              <a:t>) בין ה</a:t>
            </a:r>
            <a:r>
              <a:rPr lang="en-US" dirty="0"/>
              <a:t>NDSI</a:t>
            </a:r>
            <a:r>
              <a:rPr lang="he-IL" dirty="0"/>
              <a:t> של כל זוג ערוצים לבין </a:t>
            </a:r>
            <a:r>
              <a:rPr lang="he-IL" dirty="0" err="1"/>
              <a:t>הפמ"ע</a:t>
            </a:r>
            <a:r>
              <a:rPr lang="he-IL" dirty="0"/>
              <a:t>. </a:t>
            </a:r>
          </a:p>
        </p:txBody>
      </p:sp>
      <p:sp>
        <p:nvSpPr>
          <p:cNvPr id="4" name="Slide Number Placeholder 3"/>
          <p:cNvSpPr>
            <a:spLocks noGrp="1"/>
          </p:cNvSpPr>
          <p:nvPr>
            <p:ph type="sldNum" sz="quarter" idx="5"/>
          </p:nvPr>
        </p:nvSpPr>
        <p:spPr/>
        <p:txBody>
          <a:bodyPr/>
          <a:lstStyle/>
          <a:p>
            <a:fld id="{6D039CA5-C6B1-4772-9B73-C93642AC8775}" type="slidenum">
              <a:rPr lang="he-IL" smtClean="0"/>
              <a:t>26</a:t>
            </a:fld>
            <a:endParaRPr lang="he-IL"/>
          </a:p>
        </p:txBody>
      </p:sp>
    </p:spTree>
    <p:extLst>
      <p:ext uri="{BB962C8B-B14F-4D97-AF65-F5344CB8AC3E}">
        <p14:creationId xmlns:p14="http://schemas.microsoft.com/office/powerpoint/2010/main" val="3951930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כך למשל הנקודה הזאת, מייצגת את המתאם של ערוצים 750 ו-860, מתאם שנראה שהוא באזור של החזק של המפה.</a:t>
            </a:r>
          </a:p>
        </p:txBody>
      </p:sp>
      <p:sp>
        <p:nvSpPr>
          <p:cNvPr id="4" name="Slide Number Placeholder 3"/>
          <p:cNvSpPr>
            <a:spLocks noGrp="1"/>
          </p:cNvSpPr>
          <p:nvPr>
            <p:ph type="sldNum" sz="quarter" idx="5"/>
          </p:nvPr>
        </p:nvSpPr>
        <p:spPr/>
        <p:txBody>
          <a:bodyPr/>
          <a:lstStyle/>
          <a:p>
            <a:fld id="{6D039CA5-C6B1-4772-9B73-C93642AC8775}" type="slidenum">
              <a:rPr lang="he-IL" smtClean="0"/>
              <a:t>27</a:t>
            </a:fld>
            <a:endParaRPr lang="he-IL"/>
          </a:p>
        </p:txBody>
      </p:sp>
    </p:spTree>
    <p:extLst>
      <p:ext uri="{BB962C8B-B14F-4D97-AF65-F5344CB8AC3E}">
        <p14:creationId xmlns:p14="http://schemas.microsoft.com/office/powerpoint/2010/main" val="2039935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נעבור לחלק השני, של למידת המכונה. כדי להסביר את התהליך, התרשים כאן מציג את כלל תהליך המידול, </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28</a:t>
            </a:fld>
            <a:endParaRPr lang="he-IL"/>
          </a:p>
        </p:txBody>
      </p:sp>
    </p:spTree>
    <p:extLst>
      <p:ext uri="{BB962C8B-B14F-4D97-AF65-F5344CB8AC3E}">
        <p14:creationId xmlns:p14="http://schemas.microsoft.com/office/powerpoint/2010/main" val="2142746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מהמדידות בשטח</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29</a:t>
            </a:fld>
            <a:endParaRPr lang="he-IL"/>
          </a:p>
        </p:txBody>
      </p:sp>
    </p:spTree>
    <p:extLst>
      <p:ext uri="{BB962C8B-B14F-4D97-AF65-F5344CB8AC3E}">
        <p14:creationId xmlns:p14="http://schemas.microsoft.com/office/powerpoint/2010/main" val="88960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דרך המודלים הליניאריים </a:t>
            </a:r>
            <a:r>
              <a:rPr lang="he-IL" dirty="0" err="1"/>
              <a:t>וה</a:t>
            </a:r>
            <a:r>
              <a:rPr lang="en-US" dirty="0"/>
              <a:t>NDSI</a:t>
            </a:r>
            <a:endParaRPr lang="he-IL" dirty="0"/>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30</a:t>
            </a:fld>
            <a:endParaRPr lang="he-IL"/>
          </a:p>
        </p:txBody>
      </p:sp>
    </p:spTree>
    <p:extLst>
      <p:ext uri="{BB962C8B-B14F-4D97-AF65-F5344CB8AC3E}">
        <p14:creationId xmlns:p14="http://schemas.microsoft.com/office/powerpoint/2010/main" val="1738410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ועד למודלי למידת מכונה. ניכנס עכשיו לפרטים:</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31</a:t>
            </a:fld>
            <a:endParaRPr lang="he-IL"/>
          </a:p>
        </p:txBody>
      </p:sp>
    </p:spTree>
    <p:extLst>
      <p:ext uri="{BB962C8B-B14F-4D97-AF65-F5344CB8AC3E}">
        <p14:creationId xmlns:p14="http://schemas.microsoft.com/office/powerpoint/2010/main" val="247400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כאן הגדלתי את אותו האיור. אנחנו עכשיו בשלב של המודלים הליניאריים </a:t>
            </a:r>
            <a:r>
              <a:rPr lang="he-IL" dirty="0" err="1"/>
              <a:t>וה</a:t>
            </a:r>
            <a:r>
              <a:rPr lang="en-US" dirty="0"/>
              <a:t>NDSI</a:t>
            </a:r>
            <a:r>
              <a:rPr lang="he-IL" dirty="0"/>
              <a:t>, ואפשר לראות כאן איך משתמשים בנתונים </a:t>
            </a:r>
            <a:r>
              <a:rPr lang="he-IL" dirty="0" err="1"/>
              <a:t>הספטרליים</a:t>
            </a:r>
            <a:r>
              <a:rPr lang="he-IL" dirty="0"/>
              <a:t> </a:t>
            </a:r>
            <a:r>
              <a:rPr lang="he-IL" dirty="0" err="1"/>
              <a:t>ובפמ"ע</a:t>
            </a:r>
            <a:r>
              <a:rPr lang="he-IL" dirty="0"/>
              <a:t> גם דרך חישוב 12 המדדים המוכרים מהספרות וגם דרך האלגוריתם של חישוב ה</a:t>
            </a:r>
            <a:r>
              <a:rPr lang="en-US" dirty="0"/>
              <a:t>NDSI</a:t>
            </a:r>
            <a:r>
              <a:rPr lang="he-IL" dirty="0"/>
              <a:t> והקורלציה. בשלב הזה מזהים את 5 הצירופים שנותנים לנו את הקורלציה הכי חזקה (עם שימוש במקסימום מקומי – כלומר שהם יהיו רחוקים אחד מהשני ולא כמעט זהים). </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32</a:t>
            </a:fld>
            <a:endParaRPr lang="he-IL"/>
          </a:p>
        </p:txBody>
      </p:sp>
    </p:spTree>
    <p:extLst>
      <p:ext uri="{BB962C8B-B14F-4D97-AF65-F5344CB8AC3E}">
        <p14:creationId xmlns:p14="http://schemas.microsoft.com/office/powerpoint/2010/main" val="660783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800" dirty="0">
                <a:effectLst/>
                <a:latin typeface="Times New Roman" panose="02020603050405020304" pitchFamily="18" charset="0"/>
              </a:rPr>
              <a:t>הערכת מצב המים של העץ היא משימה מאתגרת. מדד מרכזי להערכת מצב המים של העץ הוא פוטנציאל מים בעלה – שמבטא ביחידות של לחץ את היציבות של מולקולות המים בצינורות העצה, כאשר ערכים שליליים יותר ויותר מבטאים מחסור במים. בעצים, פמ"ע משתנה גם עונתית וגם יומית.</a:t>
            </a:r>
            <a:endParaRPr lang="he-IL" dirty="0"/>
          </a:p>
        </p:txBody>
      </p:sp>
      <p:sp>
        <p:nvSpPr>
          <p:cNvPr id="4" name="Slide Number Placeholder 3"/>
          <p:cNvSpPr>
            <a:spLocks noGrp="1"/>
          </p:cNvSpPr>
          <p:nvPr>
            <p:ph type="sldNum" sz="quarter" idx="5"/>
          </p:nvPr>
        </p:nvSpPr>
        <p:spPr/>
        <p:txBody>
          <a:bodyPr/>
          <a:lstStyle/>
          <a:p>
            <a:fld id="{6D039CA5-C6B1-4772-9B73-C93642AC8775}" type="slidenum">
              <a:rPr lang="he-IL" smtClean="0"/>
              <a:t>4</a:t>
            </a:fld>
            <a:endParaRPr lang="he-IL"/>
          </a:p>
        </p:txBody>
      </p:sp>
    </p:spTree>
    <p:extLst>
      <p:ext uri="{BB962C8B-B14F-4D97-AF65-F5344CB8AC3E}">
        <p14:creationId xmlns:p14="http://schemas.microsoft.com/office/powerpoint/2010/main" val="837057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את חמשת הצירופים הללו אנחנו מכניסים למודל רגרסיה ליניארית מרובה, כדי לבחון עד כמה באמת תוספת האינדקסים משמעותית.</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33</a:t>
            </a:fld>
            <a:endParaRPr lang="he-IL"/>
          </a:p>
        </p:txBody>
      </p:sp>
    </p:spTree>
    <p:extLst>
      <p:ext uri="{BB962C8B-B14F-4D97-AF65-F5344CB8AC3E}">
        <p14:creationId xmlns:p14="http://schemas.microsoft.com/office/powerpoint/2010/main" val="117657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ואז אנחנו נכנסים לשלושת המודלים של למידת המכונה – </a:t>
            </a:r>
            <a:r>
              <a:rPr lang="he-IL" dirty="0" err="1"/>
              <a:t>ראנדום</a:t>
            </a:r>
            <a:r>
              <a:rPr lang="he-IL" dirty="0"/>
              <a:t> </a:t>
            </a:r>
            <a:r>
              <a:rPr lang="he-IL" dirty="0" err="1"/>
              <a:t>פורסט</a:t>
            </a:r>
            <a:r>
              <a:rPr lang="he-IL" dirty="0"/>
              <a:t>, </a:t>
            </a:r>
            <a:r>
              <a:rPr lang="he-IL" dirty="0" err="1"/>
              <a:t>סאפורט</a:t>
            </a:r>
            <a:r>
              <a:rPr lang="he-IL" dirty="0"/>
              <a:t> וקטור משין, ואקסטרים </a:t>
            </a:r>
            <a:r>
              <a:rPr lang="he-IL" dirty="0" err="1"/>
              <a:t>גרדיאנט</a:t>
            </a:r>
            <a:r>
              <a:rPr lang="he-IL" dirty="0"/>
              <a:t> </a:t>
            </a:r>
            <a:r>
              <a:rPr lang="he-IL" dirty="0" err="1"/>
              <a:t>בוסטינג</a:t>
            </a:r>
            <a:r>
              <a:rPr lang="he-IL" dirty="0"/>
              <a:t>. שלושת המודלים הללו בשימוש מאוד נפוץ, והם מייצגים גישות קצת שונות בלמידת מכונה – למשל, </a:t>
            </a:r>
            <a:r>
              <a:rPr lang="en-US" dirty="0"/>
              <a:t>SVM</a:t>
            </a:r>
            <a:r>
              <a:rPr lang="he-IL" dirty="0"/>
              <a:t> נחשב יותר מתאים לזיהוי קשרים לא ליניאריים ו</a:t>
            </a:r>
            <a:r>
              <a:rPr lang="en-US" dirty="0"/>
              <a:t>XGB</a:t>
            </a:r>
            <a:r>
              <a:rPr lang="he-IL" dirty="0"/>
              <a:t> מתאים יותר למשתנים עם סדר.</a:t>
            </a:r>
          </a:p>
          <a:p>
            <a:r>
              <a:rPr lang="he-IL" dirty="0"/>
              <a:t>שלושת המודלים הורצו כפי שמקובל על סט אימון של 70% מהנתונים, ובנוסף יצרנו מודל משותף שממצע את התחזיות של שלושת המודלים.</a:t>
            </a:r>
          </a:p>
          <a:p>
            <a:r>
              <a:rPr lang="he-IL" dirty="0"/>
              <a:t>בסופו של התהליך, המודלים הורצו על סט המבחן, ועשינו הערכת ביצועים של המודלים השונים.</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34</a:t>
            </a:fld>
            <a:endParaRPr lang="he-IL"/>
          </a:p>
        </p:txBody>
      </p:sp>
    </p:spTree>
    <p:extLst>
      <p:ext uri="{BB962C8B-B14F-4D97-AF65-F5344CB8AC3E}">
        <p14:creationId xmlns:p14="http://schemas.microsoft.com/office/powerpoint/2010/main" val="12673342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כאשר בוחנים את הערכים של פמ"ע במינים השונים לאורך השנה, קודם כל ניתן לראות את העונתיות הברורה, עם הירידה בחודשים החמים שמסומנים בוורוד והעלייה בחודשים הקרים. </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36</a:t>
            </a:fld>
            <a:endParaRPr lang="he-IL"/>
          </a:p>
        </p:txBody>
      </p:sp>
    </p:spTree>
    <p:extLst>
      <p:ext uri="{BB962C8B-B14F-4D97-AF65-F5344CB8AC3E}">
        <p14:creationId xmlns:p14="http://schemas.microsoft.com/office/powerpoint/2010/main" val="2426568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בנוסף, אפשר לראות שיש הבדל משמעותי בפיזור של הערכים – בעוד שהאורן והחרוב שומרים על טווח מאוד מצומצם של ערכים, האלון, הברוש והאלה מציגים משרעת משמעותית יותר.</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37</a:t>
            </a:fld>
            <a:endParaRPr lang="he-IL"/>
          </a:p>
        </p:txBody>
      </p:sp>
    </p:spTree>
    <p:extLst>
      <p:ext uri="{BB962C8B-B14F-4D97-AF65-F5344CB8AC3E}">
        <p14:creationId xmlns:p14="http://schemas.microsoft.com/office/powerpoint/2010/main" val="1858150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בטבלה פה מוצג מתאם </a:t>
            </a:r>
            <a:r>
              <a:rPr lang="he-IL" dirty="0" err="1"/>
              <a:t>פירסון</a:t>
            </a:r>
            <a:r>
              <a:rPr lang="he-IL" dirty="0"/>
              <a:t> שהתקבל בין הערכים של האינדקסים המוכרים מהספרות לבין ערכי </a:t>
            </a:r>
            <a:r>
              <a:rPr lang="he-IL" dirty="0" err="1"/>
              <a:t>הפמ"ע</a:t>
            </a:r>
            <a:r>
              <a:rPr lang="he-IL" dirty="0"/>
              <a:t> שנמדדו, לפי מינים ולכולם יחד. בשורה התחתונה נמצא האינדקס </a:t>
            </a:r>
            <a:r>
              <a:rPr lang="en-US" dirty="0"/>
              <a:t>NDSI</a:t>
            </a:r>
            <a:r>
              <a:rPr lang="he-IL" dirty="0"/>
              <a:t> הכי גבוה שנמדד. אפשר לראות שהוא לא רחוק, גם בערכים שלו וגם באורכי הגל, מ</a:t>
            </a:r>
            <a:r>
              <a:rPr lang="en-US" dirty="0"/>
              <a:t>NDVI</a:t>
            </a:r>
            <a:r>
              <a:rPr lang="he-IL" dirty="0"/>
              <a:t>. יש מתאם יפה עבור הברוש והאלון ואולי גם האלה, ומתאם די בינוני עבור כל השאר, כולל כולם ביחד.</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38</a:t>
            </a:fld>
            <a:endParaRPr lang="he-IL"/>
          </a:p>
        </p:txBody>
      </p:sp>
    </p:spTree>
    <p:extLst>
      <p:ext uri="{BB962C8B-B14F-4D97-AF65-F5344CB8AC3E}">
        <p14:creationId xmlns:p14="http://schemas.microsoft.com/office/powerpoint/2010/main" val="4178691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השימוש במודל </a:t>
            </a:r>
            <a:r>
              <a:rPr lang="en-US" dirty="0"/>
              <a:t>MLR</a:t>
            </a:r>
            <a:r>
              <a:rPr lang="he-IL" dirty="0"/>
              <a:t> – ניתן לראות שכל הוספה של אינדקס מתוך 5 ה</a:t>
            </a:r>
            <a:r>
              <a:rPr lang="en-US" dirty="0"/>
              <a:t>NDSI</a:t>
            </a:r>
            <a:r>
              <a:rPr lang="he-IL" dirty="0"/>
              <a:t> הטובים ביותר כמעט או שבכלל לא הוסיפה, רק כאשר הוספנו את כולם יחד חל שיפור משמעותי.</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39</a:t>
            </a:fld>
            <a:endParaRPr lang="he-IL"/>
          </a:p>
        </p:txBody>
      </p:sp>
    </p:spTree>
    <p:extLst>
      <p:ext uri="{BB962C8B-B14F-4D97-AF65-F5344CB8AC3E}">
        <p14:creationId xmlns:p14="http://schemas.microsoft.com/office/powerpoint/2010/main" val="2651906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כאשר בוחנים את הביצועים של מודלי למידת המכונה ללא שניתן להם מין העץ כתכונה, מקבלים ביצועים דומים יחסית למודל </a:t>
            </a:r>
            <a:r>
              <a:rPr lang="en-US" dirty="0"/>
              <a:t>MLR</a:t>
            </a:r>
            <a:r>
              <a:rPr lang="he-IL" dirty="0"/>
              <a:t> מבחינת </a:t>
            </a:r>
            <a:r>
              <a:rPr lang="en-US" dirty="0"/>
              <a:t>R</a:t>
            </a:r>
            <a:r>
              <a:rPr lang="he-IL" dirty="0"/>
              <a:t> בריבוע קרוב ל0.4. </a:t>
            </a:r>
            <a:r>
              <a:rPr lang="en-US" dirty="0"/>
              <a:t>SVM</a:t>
            </a:r>
            <a:r>
              <a:rPr lang="he-IL" dirty="0"/>
              <a:t> קצת פחות, והמודל שממצע את התוצאות – מקבל את הציון הגבוה ביותר. </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40</a:t>
            </a:fld>
            <a:endParaRPr lang="he-IL"/>
          </a:p>
        </p:txBody>
      </p:sp>
    </p:spTree>
    <p:extLst>
      <p:ext uri="{BB962C8B-B14F-4D97-AF65-F5344CB8AC3E}">
        <p14:creationId xmlns:p14="http://schemas.microsoft.com/office/powerpoint/2010/main" val="17819963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אבל כאשר מסתכלים על הביצועים של המודלים כאשר כן מספקים את המין כמודל – כאן המודל שמצליח הכי טוב, בפער משמעותי, הוא </a:t>
            </a:r>
            <a:r>
              <a:rPr lang="en-US" dirty="0"/>
              <a:t>SVM</a:t>
            </a:r>
            <a:r>
              <a:rPr lang="he-IL" dirty="0"/>
              <a:t>, אפילו יותר טוב מהמודל הממוצע, בכל המדדים. צריך לציין שעדיין מדובר בתוצאות בינוניות – אם נסתכל למשל על </a:t>
            </a:r>
            <a:r>
              <a:rPr lang="en-US" dirty="0"/>
              <a:t>RPD</a:t>
            </a:r>
            <a:r>
              <a:rPr lang="he-IL" dirty="0"/>
              <a:t>, שהוא היחס בין סטיית התקן של הנתונים הנצפים לבין ה</a:t>
            </a:r>
            <a:r>
              <a:rPr lang="en-US" dirty="0"/>
              <a:t>RMSE</a:t>
            </a:r>
            <a:r>
              <a:rPr lang="he-IL" dirty="0"/>
              <a:t> של המודל -  אז ערך של סביב ה1.5 נחשב לא גבוה כל כך מבחינת היכולת ליישם אותו. </a:t>
            </a:r>
          </a:p>
          <a:p>
            <a:r>
              <a:rPr lang="en-US" dirty="0"/>
              <a:t>SVM</a:t>
            </a:r>
            <a:r>
              <a:rPr lang="he-IL" dirty="0"/>
              <a:t> נחשב מוצלח יותר במציאת קשרים לא ליניאריים, בגלל האופן שבו הוא עובד, של מציאת הפרדה בין תחומים במרחבים רב ממדיים.</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41</a:t>
            </a:fld>
            <a:endParaRPr lang="he-IL"/>
          </a:p>
        </p:txBody>
      </p:sp>
    </p:spTree>
    <p:extLst>
      <p:ext uri="{BB962C8B-B14F-4D97-AF65-F5344CB8AC3E}">
        <p14:creationId xmlns:p14="http://schemas.microsoft.com/office/powerpoint/2010/main" val="4092121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כאשר בוחנים את חשיבות התכונות, כלומר את המידה שבה כל אחד מהאינדקסים היה משמעותי בחיזוי </a:t>
            </a:r>
            <a:r>
              <a:rPr lang="he-IL" dirty="0" err="1"/>
              <a:t>הפמ"ע</a:t>
            </a:r>
            <a:r>
              <a:rPr lang="he-IL" dirty="0"/>
              <a:t>, ללא מידע על המינים, במודל ה</a:t>
            </a:r>
            <a:r>
              <a:rPr lang="en-US" dirty="0"/>
              <a:t>MLR</a:t>
            </a:r>
            <a:r>
              <a:rPr lang="he-IL" dirty="0"/>
              <a:t> ובשלושת מודלי למידת המכונה, רואים שבכל אחד מהם העוגה מחולקת אחרת.</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42</a:t>
            </a:fld>
            <a:endParaRPr lang="he-IL"/>
          </a:p>
        </p:txBody>
      </p:sp>
    </p:spTree>
    <p:extLst>
      <p:ext uri="{BB962C8B-B14F-4D97-AF65-F5344CB8AC3E}">
        <p14:creationId xmlns:p14="http://schemas.microsoft.com/office/powerpoint/2010/main" val="1669689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אבל כאשר מסתכלים על המידע עם המינים (וכאן כמובן אין את מודל הרגרסיה הליניארית המרובה, כיוון שמינים הוא משתנה קטגורי ולא מספרי)</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43</a:t>
            </a:fld>
            <a:endParaRPr lang="he-IL"/>
          </a:p>
        </p:txBody>
      </p:sp>
    </p:spTree>
    <p:extLst>
      <p:ext uri="{BB962C8B-B14F-4D97-AF65-F5344CB8AC3E}">
        <p14:creationId xmlns:p14="http://schemas.microsoft.com/office/powerpoint/2010/main" val="1785478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השיטה המסורתית למדידת פמ"ע היא בעזרת תא לחץ – מכניסים עלה לתוך תא אטום כאשר הפטוטרת שלו מציצה החוצה, מעלים את לחץ האוויר בתא, עד שהמים מתחילים להיסחט החוצה מהפטוטרת. הגודל של הלחץ שנדרש לסחיטת טיפת המים הראשונה מקביל ללחץ השלילי שמתאר את פוטנציאל המים בעלה. </a:t>
            </a:r>
          </a:p>
          <a:p>
            <a:pPr algn="r" rtl="1"/>
            <a:r>
              <a:rPr lang="he-IL" dirty="0"/>
              <a:t> </a:t>
            </a:r>
          </a:p>
        </p:txBody>
      </p:sp>
      <p:sp>
        <p:nvSpPr>
          <p:cNvPr id="4" name="Slide Number Placeholder 3"/>
          <p:cNvSpPr>
            <a:spLocks noGrp="1"/>
          </p:cNvSpPr>
          <p:nvPr>
            <p:ph type="sldNum" sz="quarter" idx="5"/>
          </p:nvPr>
        </p:nvSpPr>
        <p:spPr/>
        <p:txBody>
          <a:bodyPr/>
          <a:lstStyle/>
          <a:p>
            <a:fld id="{6D039CA5-C6B1-4772-9B73-C93642AC8775}" type="slidenum">
              <a:rPr lang="he-IL" smtClean="0"/>
              <a:t>5</a:t>
            </a:fld>
            <a:endParaRPr lang="he-IL"/>
          </a:p>
        </p:txBody>
      </p:sp>
    </p:spTree>
    <p:extLst>
      <p:ext uri="{BB962C8B-B14F-4D97-AF65-F5344CB8AC3E}">
        <p14:creationId xmlns:p14="http://schemas.microsoft.com/office/powerpoint/2010/main" val="34604141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נוסיף כאן בצדדים את התוצאות מהשקף הקודם, בלי המינים - אפשר לראות שחל שינוי מאוד משמעותי ב</a:t>
            </a:r>
            <a:r>
              <a:rPr lang="en-US" dirty="0"/>
              <a:t>SVM</a:t>
            </a:r>
            <a:r>
              <a:rPr lang="he-IL" dirty="0"/>
              <a:t> – המינים תופסים כמעט חצי מהחשיבות! </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44</a:t>
            </a:fld>
            <a:endParaRPr lang="he-IL"/>
          </a:p>
        </p:txBody>
      </p:sp>
    </p:spTree>
    <p:extLst>
      <p:ext uri="{BB962C8B-B14F-4D97-AF65-F5344CB8AC3E}">
        <p14:creationId xmlns:p14="http://schemas.microsoft.com/office/powerpoint/2010/main" val="24779206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גם בתוך מודל ה</a:t>
            </a:r>
            <a:r>
              <a:rPr lang="en-US" dirty="0"/>
              <a:t>SVM</a:t>
            </a:r>
            <a:r>
              <a:rPr lang="he-IL" dirty="0"/>
              <a:t>, אם מתבוננים בחלוקה למינים השונים, אפשר לראות שהברוש מקבל את הציון הגבוה ביותר, יחד עם האלה והאלון. מצד שני, ה</a:t>
            </a:r>
            <a:r>
              <a:rPr lang="en-US" dirty="0"/>
              <a:t>RMSE</a:t>
            </a:r>
            <a:r>
              <a:rPr lang="he-IL" dirty="0"/>
              <a:t> לא מתנהגת בדיוק באותו אופן, ודווקא לערכים של האלון והאלה יש </a:t>
            </a:r>
            <a:r>
              <a:rPr lang="en-US" dirty="0"/>
              <a:t>RMSE </a:t>
            </a:r>
            <a:r>
              <a:rPr lang="he-IL" dirty="0"/>
              <a:t>מאוד גבוה, וזה נובע מכך שהערכים שלהם בעלי טווח גדול הרבה יותר, כפי שראינו בהתחלה. </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45</a:t>
            </a:fld>
            <a:endParaRPr lang="he-IL"/>
          </a:p>
        </p:txBody>
      </p:sp>
    </p:spTree>
    <p:extLst>
      <p:ext uri="{BB962C8B-B14F-4D97-AF65-F5344CB8AC3E}">
        <p14:creationId xmlns:p14="http://schemas.microsoft.com/office/powerpoint/2010/main" val="22117431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בהשוואה כוללת וסופית בין המודלים, ניתן לראות שאם אנחנו מתבוננים על כל מין בפני עצמו, אפשר לראות שברוב המינים המודלים הליניאריים הפשוטים הם שנתנו לנו את התוצאה הכי טובה ואפילו </a:t>
            </a:r>
            <a:r>
              <a:rPr lang="he-IL" dirty="0" err="1"/>
              <a:t>השניה</a:t>
            </a:r>
            <a:r>
              <a:rPr lang="he-IL" dirty="0"/>
              <a:t> הכי טובה – מה שרואים בירוק (ירוק כהה זה אינדקס מוכר). רק בברוש ובאלה, שהתאפיינו במיוחד בפיזור גבוה של הערכים, מודל </a:t>
            </a:r>
            <a:r>
              <a:rPr lang="en-US" dirty="0"/>
              <a:t>SVM</a:t>
            </a:r>
            <a:r>
              <a:rPr lang="he-IL" dirty="0"/>
              <a:t> נתן לנו תוצאה טובה יותר, וגם שם הפער הוא לא מאוד גדול.</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46</a:t>
            </a:fld>
            <a:endParaRPr lang="he-IL"/>
          </a:p>
        </p:txBody>
      </p:sp>
    </p:spTree>
    <p:extLst>
      <p:ext uri="{BB962C8B-B14F-4D97-AF65-F5344CB8AC3E}">
        <p14:creationId xmlns:p14="http://schemas.microsoft.com/office/powerpoint/2010/main" val="3586704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לעומת זאת, כאשר מסתכלים על המודל שמנסה לזהות את כלל העצים  - שם מודל </a:t>
            </a:r>
            <a:r>
              <a:rPr lang="en-US" dirty="0"/>
              <a:t>SVM</a:t>
            </a:r>
            <a:r>
              <a:rPr lang="he-IL" dirty="0"/>
              <a:t> מייצר הבדל משמעותי, הרבה מעבר למודלים האחרים.</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47</a:t>
            </a:fld>
            <a:endParaRPr lang="he-IL"/>
          </a:p>
        </p:txBody>
      </p:sp>
    </p:spTree>
    <p:extLst>
      <p:ext uri="{BB962C8B-B14F-4D97-AF65-F5344CB8AC3E}">
        <p14:creationId xmlns:p14="http://schemas.microsoft.com/office/powerpoint/2010/main" val="3721947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לאור התוצאות הבינוניות של מידול </a:t>
            </a:r>
            <a:r>
              <a:rPr lang="he-IL" dirty="0" err="1"/>
              <a:t>הפמ"ע</a:t>
            </a:r>
            <a:r>
              <a:rPr lang="he-IL" dirty="0"/>
              <a:t> במינים השונים, ניסינו גם שיטה אחרת – ביצענו מיצוע של הערכים (גם </a:t>
            </a:r>
            <a:r>
              <a:rPr lang="he-IL" dirty="0" err="1"/>
              <a:t>הפמ"ע</a:t>
            </a:r>
            <a:r>
              <a:rPr lang="he-IL" dirty="0"/>
              <a:t> וגם הספקטרלי) עבור כל העצים בכל אחת מ6 חלקות המחקר. כאשר עשינו את זה, אינדקס ה</a:t>
            </a:r>
            <a:r>
              <a:rPr lang="en-US" dirty="0"/>
              <a:t>NDSI</a:t>
            </a:r>
            <a:r>
              <a:rPr lang="he-IL" dirty="0"/>
              <a:t> שעבד לנו הכי טוב מקודם, </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48</a:t>
            </a:fld>
            <a:endParaRPr lang="he-IL"/>
          </a:p>
        </p:txBody>
      </p:sp>
    </p:spTree>
    <p:extLst>
      <p:ext uri="{BB962C8B-B14F-4D97-AF65-F5344CB8AC3E}">
        <p14:creationId xmlns:p14="http://schemas.microsoft.com/office/powerpoint/2010/main" val="10755866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712 ו-816 ננומטר, הצליח הרבה יותר והגיע ל</a:t>
            </a:r>
            <a:r>
              <a:rPr lang="en-US" dirty="0"/>
              <a:t>R</a:t>
            </a:r>
            <a:r>
              <a:rPr lang="he-IL" dirty="0"/>
              <a:t> בריבוע של 0.79, וגם </a:t>
            </a:r>
            <a:r>
              <a:rPr lang="en-US" dirty="0"/>
              <a:t>RMSE</a:t>
            </a:r>
            <a:r>
              <a:rPr lang="he-IL" dirty="0"/>
              <a:t> נמוך משמעותית.</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49</a:t>
            </a:fld>
            <a:endParaRPr lang="he-IL"/>
          </a:p>
        </p:txBody>
      </p:sp>
    </p:spTree>
    <p:extLst>
      <p:ext uri="{BB962C8B-B14F-4D97-AF65-F5344CB8AC3E}">
        <p14:creationId xmlns:p14="http://schemas.microsoft.com/office/powerpoint/2010/main" val="1476560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כיוון שמדובר במיצוע של חופות העצים בחלקה, התוצאה המשמעותית מעודדת, כיוון שהיא לוקחת אותנו לקראת הצעד הבא – יישום של המודל על נתוני </a:t>
            </a:r>
            <a:r>
              <a:rPr lang="he-IL" dirty="0" err="1"/>
              <a:t>לויין</a:t>
            </a:r>
            <a:r>
              <a:rPr lang="he-IL" dirty="0"/>
              <a:t>. כאן ניתן לראות את המודל בפעולה על יער ישעי (שבתוכו נמצא שטח המחקר) </a:t>
            </a:r>
            <a:r>
              <a:rPr lang="he-IL" dirty="0" err="1"/>
              <a:t>מלויין</a:t>
            </a:r>
            <a:r>
              <a:rPr lang="he-IL" dirty="0"/>
              <a:t> </a:t>
            </a:r>
            <a:r>
              <a:rPr lang="en-US" dirty="0"/>
              <a:t>SVM</a:t>
            </a:r>
            <a:r>
              <a:rPr lang="he-IL" dirty="0"/>
              <a:t>. </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50</a:t>
            </a:fld>
            <a:endParaRPr lang="he-IL"/>
          </a:p>
        </p:txBody>
      </p:sp>
    </p:spTree>
    <p:extLst>
      <p:ext uri="{BB962C8B-B14F-4D97-AF65-F5344CB8AC3E}">
        <p14:creationId xmlns:p14="http://schemas.microsoft.com/office/powerpoint/2010/main" val="2984610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אפשר גם להפעיל את המודל על הנתונים ברזולוציה הגבוהה, וכך למשל לראות את ההבדלים </a:t>
            </a:r>
            <a:r>
              <a:rPr lang="he-IL" dirty="0" err="1"/>
              <a:t>בפמ"ע</a:t>
            </a:r>
            <a:r>
              <a:rPr lang="he-IL" dirty="0"/>
              <a:t> בין מאי לספטמבר בכמה עצים. ניתן לראות שהעצים נבדלים זה מזה באופן משמעותי </a:t>
            </a:r>
            <a:r>
              <a:rPr lang="he-IL" dirty="0" err="1"/>
              <a:t>בפמ"ע</a:t>
            </a:r>
            <a:r>
              <a:rPr lang="he-IL" dirty="0"/>
              <a:t>, כפי שכבר ראינו.</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51</a:t>
            </a:fld>
            <a:endParaRPr lang="he-IL"/>
          </a:p>
        </p:txBody>
      </p:sp>
    </p:spTree>
    <p:extLst>
      <p:ext uri="{BB962C8B-B14F-4D97-AF65-F5344CB8AC3E}">
        <p14:creationId xmlns:p14="http://schemas.microsoft.com/office/powerpoint/2010/main" val="2760431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לסיכום:</a:t>
            </a:r>
          </a:p>
          <a:p>
            <a:r>
              <a:rPr lang="he-IL" dirty="0" err="1"/>
              <a:t>הנסיון</a:t>
            </a:r>
            <a:r>
              <a:rPr lang="he-IL" dirty="0"/>
              <a:t> </a:t>
            </a:r>
            <a:r>
              <a:rPr lang="he-IL" dirty="0" err="1"/>
              <a:t>למדל</a:t>
            </a:r>
            <a:r>
              <a:rPr lang="he-IL" dirty="0"/>
              <a:t> פמ"ע במינים השונים ללא מידע על המינים הביא לתוצאות לא מרשימות, בלי שמודלי למידת מכונה הצליחו הרבה יותר ממודלים ליניאריים פשוטים.</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53</a:t>
            </a:fld>
            <a:endParaRPr lang="he-IL"/>
          </a:p>
        </p:txBody>
      </p:sp>
    </p:spTree>
    <p:extLst>
      <p:ext uri="{BB962C8B-B14F-4D97-AF65-F5344CB8AC3E}">
        <p14:creationId xmlns:p14="http://schemas.microsoft.com/office/powerpoint/2010/main" val="37239737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ההכללה של המידע על המינים עזרה מאוד למודל ה</a:t>
            </a:r>
            <a:r>
              <a:rPr lang="en-US" dirty="0"/>
              <a:t>SVM</a:t>
            </a:r>
            <a:r>
              <a:rPr lang="he-IL" dirty="0"/>
              <a:t> להתבלט מעל כל השאר. עם זאת, יש לציין שזה עדיין תוצאות בינוניות.</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54</a:t>
            </a:fld>
            <a:endParaRPr lang="he-IL"/>
          </a:p>
        </p:txBody>
      </p:sp>
    </p:spTree>
    <p:extLst>
      <p:ext uri="{BB962C8B-B14F-4D97-AF65-F5344CB8AC3E}">
        <p14:creationId xmlns:p14="http://schemas.microsoft.com/office/powerpoint/2010/main" val="723746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הבעיה – זה דורש המון עבודת שדה ארוכה, ולוקח שעות למדוד חלקה. ולכן זה לא מתאים כדי </a:t>
            </a:r>
            <a:r>
              <a:rPr lang="he-IL" dirty="0" err="1"/>
              <a:t>לנטר</a:t>
            </a:r>
            <a:r>
              <a:rPr lang="he-IL" dirty="0"/>
              <a:t> אזורי יער רחבים.</a:t>
            </a:r>
          </a:p>
          <a:p>
            <a:r>
              <a:rPr lang="he-IL" dirty="0"/>
              <a:t>מה שיכול לפתור את הבעיה הזאת הוא עולם החישה מרחוק</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6</a:t>
            </a:fld>
            <a:endParaRPr lang="he-IL"/>
          </a:p>
        </p:txBody>
      </p:sp>
    </p:spTree>
    <p:extLst>
      <p:ext uri="{BB962C8B-B14F-4D97-AF65-F5344CB8AC3E}">
        <p14:creationId xmlns:p14="http://schemas.microsoft.com/office/powerpoint/2010/main" val="30878951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מיצוע של כלל המינים בחלקה הביא לתוצאות טובות הרבה יותר.</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55</a:t>
            </a:fld>
            <a:endParaRPr lang="he-IL"/>
          </a:p>
        </p:txBody>
      </p:sp>
    </p:spTree>
    <p:extLst>
      <p:ext uri="{BB962C8B-B14F-4D97-AF65-F5344CB8AC3E}">
        <p14:creationId xmlns:p14="http://schemas.microsoft.com/office/powerpoint/2010/main" val="554079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מה שמאפשר לנו לחשוב על עלייה לסקאלה </a:t>
            </a:r>
            <a:r>
              <a:rPr lang="he-IL" dirty="0" err="1"/>
              <a:t>לויינית</a:t>
            </a:r>
            <a:r>
              <a:rPr lang="he-IL" dirty="0"/>
              <a:t>, עם רזולוציה נמוכה יותר. </a:t>
            </a:r>
          </a:p>
          <a:p>
            <a:endParaRPr lang="he-IL" dirty="0"/>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56</a:t>
            </a:fld>
            <a:endParaRPr lang="he-IL"/>
          </a:p>
        </p:txBody>
      </p:sp>
    </p:spTree>
    <p:extLst>
      <p:ext uri="{BB962C8B-B14F-4D97-AF65-F5344CB8AC3E}">
        <p14:creationId xmlns:p14="http://schemas.microsoft.com/office/powerpoint/2010/main" val="3990880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עדיין, מודל </a:t>
            </a:r>
            <a:r>
              <a:rPr lang="en-US" dirty="0"/>
              <a:t>SVM</a:t>
            </a:r>
            <a:r>
              <a:rPr lang="he-IL" dirty="0"/>
              <a:t> יעיל יותר מאשר מודלים כאשר כן מתבצעת הבחנה בין המינים השונים.</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57</a:t>
            </a:fld>
            <a:endParaRPr lang="he-IL"/>
          </a:p>
        </p:txBody>
      </p:sp>
    </p:spTree>
    <p:extLst>
      <p:ext uri="{BB962C8B-B14F-4D97-AF65-F5344CB8AC3E}">
        <p14:creationId xmlns:p14="http://schemas.microsoft.com/office/powerpoint/2010/main" val="23874169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אפשר לסכם שיש היתכנות לחישה של פמ"ע, עם מספר מגבלות בשלב הזה.</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58</a:t>
            </a:fld>
            <a:endParaRPr lang="he-IL"/>
          </a:p>
        </p:txBody>
      </p:sp>
    </p:spTree>
    <p:extLst>
      <p:ext uri="{BB962C8B-B14F-4D97-AF65-F5344CB8AC3E}">
        <p14:creationId xmlns:p14="http://schemas.microsoft.com/office/powerpoint/2010/main" val="1697840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תודה לכם, ותודה רבה לדוד על כל התהליך בשנים האחרונות.</a:t>
            </a:r>
            <a:endParaRPr lang="en-US" dirty="0"/>
          </a:p>
        </p:txBody>
      </p:sp>
      <p:sp>
        <p:nvSpPr>
          <p:cNvPr id="4" name="מציין מיקום של מספר שקופית 3"/>
          <p:cNvSpPr>
            <a:spLocks noGrp="1"/>
          </p:cNvSpPr>
          <p:nvPr>
            <p:ph type="sldNum" sz="quarter" idx="5"/>
          </p:nvPr>
        </p:nvSpPr>
        <p:spPr/>
        <p:txBody>
          <a:bodyPr/>
          <a:lstStyle/>
          <a:p>
            <a:fld id="{7D2A9074-B97F-4E9E-94F6-A7D2F4BCA366}" type="slidenum">
              <a:rPr lang="en-US" smtClean="0"/>
              <a:t>59</a:t>
            </a:fld>
            <a:endParaRPr lang="en-US"/>
          </a:p>
        </p:txBody>
      </p:sp>
    </p:spTree>
    <p:extLst>
      <p:ext uri="{BB962C8B-B14F-4D97-AF65-F5344CB8AC3E}">
        <p14:creationId xmlns:p14="http://schemas.microsoft.com/office/powerpoint/2010/main" val="2186206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בטבלה פה מוצג מתאם </a:t>
            </a:r>
            <a:r>
              <a:rPr lang="he-IL" dirty="0" err="1"/>
              <a:t>פירסון</a:t>
            </a:r>
            <a:endParaRPr lang="he-IL" dirty="0"/>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64</a:t>
            </a:fld>
            <a:endParaRPr lang="he-IL"/>
          </a:p>
        </p:txBody>
      </p:sp>
    </p:spTree>
    <p:extLst>
      <p:ext uri="{BB962C8B-B14F-4D97-AF65-F5344CB8AC3E}">
        <p14:creationId xmlns:p14="http://schemas.microsoft.com/office/powerpoint/2010/main" val="7913289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6D039CA5-C6B1-4772-9B73-C93642AC8775}" type="slidenum">
              <a:rPr lang="he-IL" smtClean="0"/>
              <a:t>66</a:t>
            </a:fld>
            <a:endParaRPr lang="he-IL"/>
          </a:p>
        </p:txBody>
      </p:sp>
    </p:spTree>
    <p:extLst>
      <p:ext uri="{BB962C8B-B14F-4D97-AF65-F5344CB8AC3E}">
        <p14:creationId xmlns:p14="http://schemas.microsoft.com/office/powerpoint/2010/main" val="22504829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6D039CA5-C6B1-4772-9B73-C93642AC8775}" type="slidenum">
              <a:rPr lang="he-IL" smtClean="0"/>
              <a:t>67</a:t>
            </a:fld>
            <a:endParaRPr lang="he-IL"/>
          </a:p>
        </p:txBody>
      </p:sp>
    </p:spTree>
    <p:extLst>
      <p:ext uri="{BB962C8B-B14F-4D97-AF65-F5344CB8AC3E}">
        <p14:creationId xmlns:p14="http://schemas.microsoft.com/office/powerpoint/2010/main" val="23377297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6D039CA5-C6B1-4772-9B73-C93642AC8775}" type="slidenum">
              <a:rPr lang="he-IL" smtClean="0"/>
              <a:t>68</a:t>
            </a:fld>
            <a:endParaRPr lang="he-IL"/>
          </a:p>
        </p:txBody>
      </p:sp>
    </p:spTree>
    <p:extLst>
      <p:ext uri="{BB962C8B-B14F-4D97-AF65-F5344CB8AC3E}">
        <p14:creationId xmlns:p14="http://schemas.microsoft.com/office/powerpoint/2010/main" val="7755889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6D039CA5-C6B1-4772-9B73-C93642AC8775}" type="slidenum">
              <a:rPr lang="he-IL" smtClean="0"/>
              <a:t>69</a:t>
            </a:fld>
            <a:endParaRPr lang="he-IL"/>
          </a:p>
        </p:txBody>
      </p:sp>
    </p:spTree>
    <p:extLst>
      <p:ext uri="{BB962C8B-B14F-4D97-AF65-F5344CB8AC3E}">
        <p14:creationId xmlns:p14="http://schemas.microsoft.com/office/powerpoint/2010/main" val="1121279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כיום, שימוש בחישה מרחוק לאורך הספקטרום הוא גישה מרכזית בניטור ומחקר של יערות, אזורים חקלאיים ותהליכים ביולוגיים שמתרחשים בשטחים פתוחים. שתי פלטפורמות מרכזיות הן חיישנים שמותקנים על גבי </a:t>
            </a:r>
            <a:r>
              <a:rPr lang="he-IL" dirty="0" err="1"/>
              <a:t>רחפנים</a:t>
            </a:r>
            <a:r>
              <a:rPr lang="he-IL" dirty="0"/>
              <a:t> – שמאפשרים רזולוציה גבוהה, ועל גבי </a:t>
            </a:r>
            <a:r>
              <a:rPr lang="he-IL" dirty="0" err="1"/>
              <a:t>לויינים</a:t>
            </a:r>
            <a:r>
              <a:rPr lang="he-IL" dirty="0"/>
              <a:t> – שמאפשרים כיסוי מרחבי גדול ותדירות מדידה גבוהה גם באזורים קשים לגישה. </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7</a:t>
            </a:fld>
            <a:endParaRPr lang="he-IL"/>
          </a:p>
        </p:txBody>
      </p:sp>
    </p:spTree>
    <p:extLst>
      <p:ext uri="{BB962C8B-B14F-4D97-AF65-F5344CB8AC3E}">
        <p14:creationId xmlns:p14="http://schemas.microsoft.com/office/powerpoint/2010/main" val="3104593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6D039CA5-C6B1-4772-9B73-C93642AC8775}" type="slidenum">
              <a:rPr lang="he-IL" smtClean="0"/>
              <a:t>70</a:t>
            </a:fld>
            <a:endParaRPr lang="he-IL"/>
          </a:p>
        </p:txBody>
      </p:sp>
    </p:spTree>
    <p:extLst>
      <p:ext uri="{BB962C8B-B14F-4D97-AF65-F5344CB8AC3E}">
        <p14:creationId xmlns:p14="http://schemas.microsoft.com/office/powerpoint/2010/main" val="3870600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פיתוח נוסף שמושך תשומת לב רבה במחקר הוא ניתוח של התוצרים של הכלים הללו, שמייצרים מסד נתונים גדול מאוד, עם כלים של למידת מכונה. כלים כאלו מאפשרים לזהות קשרים בין משתנים שונים, כולל קורלציות לא ליניאריות וריבוי של השפעות.</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8</a:t>
            </a:fld>
            <a:endParaRPr lang="he-IL"/>
          </a:p>
        </p:txBody>
      </p:sp>
    </p:spTree>
    <p:extLst>
      <p:ext uri="{BB962C8B-B14F-4D97-AF65-F5344CB8AC3E}">
        <p14:creationId xmlns:p14="http://schemas.microsoft.com/office/powerpoint/2010/main" val="3840452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במחקר הזה אנחנו מתמודדים עם אתגר מיוחד – יער מעורב ים תיכוני. היער המעורב מגוון מבחינת המינים שהוא מכיל, כאשר המינים הללו מגוונים גם ברגישות שלהם ליובש ואסטרטגיות השימוש במים. בישראל – רוב היערות הם יערות מעורבים, כאשר כחצי מהם הם יערות נטועים שמנוהלים על ידי קק"ל, שמבצעת בהם ניהול וממשק שוטף. יצירת מפות של פמ"ע יכולה להיות כלי משמעותי עבור ניהול מוקדם של סיכוי התייבשות בחלקות היער.</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9</a:t>
            </a:fld>
            <a:endParaRPr lang="he-IL"/>
          </a:p>
        </p:txBody>
      </p:sp>
    </p:spTree>
    <p:extLst>
      <p:ext uri="{BB962C8B-B14F-4D97-AF65-F5344CB8AC3E}">
        <p14:creationId xmlns:p14="http://schemas.microsoft.com/office/powerpoint/2010/main" val="1120177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במחקר שלנו יש שתי מטרות: הראשונה היא </a:t>
            </a:r>
            <a:r>
              <a:rPr lang="he-IL" dirty="0" err="1"/>
              <a:t>לנטר</a:t>
            </a:r>
            <a:r>
              <a:rPr lang="he-IL" dirty="0"/>
              <a:t> את עקת היובש דרך מדידת פמ"ע בחמישה מינים ביער מעורב בישראל,</a:t>
            </a:r>
          </a:p>
        </p:txBody>
      </p:sp>
      <p:sp>
        <p:nvSpPr>
          <p:cNvPr id="4" name="מציין מיקום של מספר שקופית 3"/>
          <p:cNvSpPr>
            <a:spLocks noGrp="1"/>
          </p:cNvSpPr>
          <p:nvPr>
            <p:ph type="sldNum" sz="quarter" idx="5"/>
          </p:nvPr>
        </p:nvSpPr>
        <p:spPr/>
        <p:txBody>
          <a:bodyPr/>
          <a:lstStyle/>
          <a:p>
            <a:fld id="{13D6B0F7-82F5-4EA9-9674-77319C2532E5}" type="slidenum">
              <a:rPr lang="he-IL" smtClean="0"/>
              <a:t>10</a:t>
            </a:fld>
            <a:endParaRPr lang="he-IL"/>
          </a:p>
        </p:txBody>
      </p:sp>
    </p:spTree>
    <p:extLst>
      <p:ext uri="{BB962C8B-B14F-4D97-AF65-F5344CB8AC3E}">
        <p14:creationId xmlns:p14="http://schemas.microsoft.com/office/powerpoint/2010/main" val="1871888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9E22E2D-37FB-B21D-31DE-BFE3A40008A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C2867A3D-CA3D-CE67-2FA6-7FC36BF190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8BBA4D6B-EBB2-894D-30FC-B838A179EE11}"/>
              </a:ext>
            </a:extLst>
          </p:cNvPr>
          <p:cNvSpPr>
            <a:spLocks noGrp="1"/>
          </p:cNvSpPr>
          <p:nvPr>
            <p:ph type="dt" sz="half" idx="10"/>
          </p:nvPr>
        </p:nvSpPr>
        <p:spPr/>
        <p:txBody>
          <a:bodyPr/>
          <a:lstStyle/>
          <a:p>
            <a:fld id="{1F61C087-88AE-4D5B-9F75-EC75FFE4B01D}" type="datetime8">
              <a:rPr lang="he-IL" smtClean="0"/>
              <a:t>01 יולי 25</a:t>
            </a:fld>
            <a:endParaRPr lang="he-IL"/>
          </a:p>
        </p:txBody>
      </p:sp>
      <p:sp>
        <p:nvSpPr>
          <p:cNvPr id="5" name="מציין מיקום של כותרת תחתונה 4">
            <a:extLst>
              <a:ext uri="{FF2B5EF4-FFF2-40B4-BE49-F238E27FC236}">
                <a16:creationId xmlns:a16="http://schemas.microsoft.com/office/drawing/2014/main" id="{E22B8107-6A48-9AA3-7397-6767D47E56CD}"/>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3943C45-CF4D-7613-888F-A6900BF169B0}"/>
              </a:ext>
            </a:extLst>
          </p:cNvPr>
          <p:cNvSpPr>
            <a:spLocks noGrp="1"/>
          </p:cNvSpPr>
          <p:nvPr>
            <p:ph type="sldNum" sz="quarter" idx="12"/>
          </p:nvPr>
        </p:nvSpPr>
        <p:spPr/>
        <p:txBody>
          <a:bodyPr/>
          <a:lstStyle/>
          <a:p>
            <a:fld id="{A27A7669-33A8-428B-BF2E-7DA931436465}" type="slidenum">
              <a:rPr lang="he-IL" smtClean="0"/>
              <a:t>‹#›</a:t>
            </a:fld>
            <a:endParaRPr lang="he-IL"/>
          </a:p>
        </p:txBody>
      </p:sp>
    </p:spTree>
    <p:extLst>
      <p:ext uri="{BB962C8B-B14F-4D97-AF65-F5344CB8AC3E}">
        <p14:creationId xmlns:p14="http://schemas.microsoft.com/office/powerpoint/2010/main" val="3936519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71B483-924C-BD77-3BB4-F9259B501BA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A131210B-3B52-FDAD-79C1-E12AF8D967D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540BE32-08B9-6AB8-BDAD-914BD18DD1DC}"/>
              </a:ext>
            </a:extLst>
          </p:cNvPr>
          <p:cNvSpPr>
            <a:spLocks noGrp="1"/>
          </p:cNvSpPr>
          <p:nvPr>
            <p:ph type="dt" sz="half" idx="10"/>
          </p:nvPr>
        </p:nvSpPr>
        <p:spPr/>
        <p:txBody>
          <a:bodyPr/>
          <a:lstStyle/>
          <a:p>
            <a:fld id="{D76FBF09-A9F3-4B77-A6CD-A6385A5DB0D4}" type="datetime8">
              <a:rPr lang="he-IL" smtClean="0"/>
              <a:t>01 יולי 25</a:t>
            </a:fld>
            <a:endParaRPr lang="he-IL"/>
          </a:p>
        </p:txBody>
      </p:sp>
      <p:sp>
        <p:nvSpPr>
          <p:cNvPr id="5" name="מציין מיקום של כותרת תחתונה 4">
            <a:extLst>
              <a:ext uri="{FF2B5EF4-FFF2-40B4-BE49-F238E27FC236}">
                <a16:creationId xmlns:a16="http://schemas.microsoft.com/office/drawing/2014/main" id="{16842506-4049-5FB9-0E8A-9A8FD7357E2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E9BD513-07E1-EF3C-24D4-C4456EA616ED}"/>
              </a:ext>
            </a:extLst>
          </p:cNvPr>
          <p:cNvSpPr>
            <a:spLocks noGrp="1"/>
          </p:cNvSpPr>
          <p:nvPr>
            <p:ph type="sldNum" sz="quarter" idx="12"/>
          </p:nvPr>
        </p:nvSpPr>
        <p:spPr/>
        <p:txBody>
          <a:bodyPr/>
          <a:lstStyle/>
          <a:p>
            <a:fld id="{A27A7669-33A8-428B-BF2E-7DA931436465}" type="slidenum">
              <a:rPr lang="he-IL" smtClean="0"/>
              <a:t>‹#›</a:t>
            </a:fld>
            <a:endParaRPr lang="he-IL"/>
          </a:p>
        </p:txBody>
      </p:sp>
    </p:spTree>
    <p:extLst>
      <p:ext uri="{BB962C8B-B14F-4D97-AF65-F5344CB8AC3E}">
        <p14:creationId xmlns:p14="http://schemas.microsoft.com/office/powerpoint/2010/main" val="1641376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DA4FFC84-BFBA-5944-DEB5-C8EFBE81A5C9}"/>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E4D1622-E896-9643-4606-64058FF71286}"/>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25292727-5C5E-7315-F1D5-22BEBF55DE51}"/>
              </a:ext>
            </a:extLst>
          </p:cNvPr>
          <p:cNvSpPr>
            <a:spLocks noGrp="1"/>
          </p:cNvSpPr>
          <p:nvPr>
            <p:ph type="dt" sz="half" idx="10"/>
          </p:nvPr>
        </p:nvSpPr>
        <p:spPr/>
        <p:txBody>
          <a:bodyPr/>
          <a:lstStyle/>
          <a:p>
            <a:fld id="{BF5D6C91-35B4-4C0E-82DB-C0DAF1538D7B}" type="datetime8">
              <a:rPr lang="he-IL" smtClean="0"/>
              <a:t>01 יולי 25</a:t>
            </a:fld>
            <a:endParaRPr lang="he-IL"/>
          </a:p>
        </p:txBody>
      </p:sp>
      <p:sp>
        <p:nvSpPr>
          <p:cNvPr id="5" name="מציין מיקום של כותרת תחתונה 4">
            <a:extLst>
              <a:ext uri="{FF2B5EF4-FFF2-40B4-BE49-F238E27FC236}">
                <a16:creationId xmlns:a16="http://schemas.microsoft.com/office/drawing/2014/main" id="{A481DA85-6F70-70CE-5E17-FEDB33D250D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7A4CA1E-8873-1AD5-2C9B-6C221BE2D9AC}"/>
              </a:ext>
            </a:extLst>
          </p:cNvPr>
          <p:cNvSpPr>
            <a:spLocks noGrp="1"/>
          </p:cNvSpPr>
          <p:nvPr>
            <p:ph type="sldNum" sz="quarter" idx="12"/>
          </p:nvPr>
        </p:nvSpPr>
        <p:spPr/>
        <p:txBody>
          <a:bodyPr/>
          <a:lstStyle/>
          <a:p>
            <a:fld id="{A27A7669-33A8-428B-BF2E-7DA931436465}" type="slidenum">
              <a:rPr lang="he-IL" smtClean="0"/>
              <a:t>‹#›</a:t>
            </a:fld>
            <a:endParaRPr lang="he-IL"/>
          </a:p>
        </p:txBody>
      </p:sp>
    </p:spTree>
    <p:extLst>
      <p:ext uri="{BB962C8B-B14F-4D97-AF65-F5344CB8AC3E}">
        <p14:creationId xmlns:p14="http://schemas.microsoft.com/office/powerpoint/2010/main" val="1996195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19B7568-F042-E272-1145-462D7AF66E9C}"/>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8B8B1D5-DF84-55C7-037C-B7965CD42A9D}"/>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1775746C-57CE-9615-540C-396310303376}"/>
              </a:ext>
            </a:extLst>
          </p:cNvPr>
          <p:cNvSpPr>
            <a:spLocks noGrp="1"/>
          </p:cNvSpPr>
          <p:nvPr>
            <p:ph type="dt" sz="half" idx="10"/>
          </p:nvPr>
        </p:nvSpPr>
        <p:spPr/>
        <p:txBody>
          <a:bodyPr/>
          <a:lstStyle/>
          <a:p>
            <a:fld id="{ED9CAC90-12FF-4B9E-9547-088616DEE42E}" type="datetime8">
              <a:rPr lang="he-IL" smtClean="0"/>
              <a:t>01 יולי 25</a:t>
            </a:fld>
            <a:endParaRPr lang="he-IL"/>
          </a:p>
        </p:txBody>
      </p:sp>
      <p:sp>
        <p:nvSpPr>
          <p:cNvPr id="5" name="מציין מיקום של כותרת תחתונה 4">
            <a:extLst>
              <a:ext uri="{FF2B5EF4-FFF2-40B4-BE49-F238E27FC236}">
                <a16:creationId xmlns:a16="http://schemas.microsoft.com/office/drawing/2014/main" id="{CF015CB5-F321-F061-DB3A-071CC9FB82E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8C21F0C-9BB5-8F06-18DA-B5EDAD045EBA}"/>
              </a:ext>
            </a:extLst>
          </p:cNvPr>
          <p:cNvSpPr>
            <a:spLocks noGrp="1"/>
          </p:cNvSpPr>
          <p:nvPr>
            <p:ph type="sldNum" sz="quarter" idx="12"/>
          </p:nvPr>
        </p:nvSpPr>
        <p:spPr/>
        <p:txBody>
          <a:bodyPr/>
          <a:lstStyle/>
          <a:p>
            <a:fld id="{A27A7669-33A8-428B-BF2E-7DA931436465}" type="slidenum">
              <a:rPr lang="he-IL" smtClean="0"/>
              <a:t>‹#›</a:t>
            </a:fld>
            <a:endParaRPr lang="he-IL"/>
          </a:p>
        </p:txBody>
      </p:sp>
    </p:spTree>
    <p:extLst>
      <p:ext uri="{BB962C8B-B14F-4D97-AF65-F5344CB8AC3E}">
        <p14:creationId xmlns:p14="http://schemas.microsoft.com/office/powerpoint/2010/main" val="38424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E007F8E-7946-7252-62C9-D49CEBFBAA29}"/>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CFF2C92-3648-909E-F4CC-24B7024B393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F5536D71-B9F2-CCC4-A177-474AB268F515}"/>
              </a:ext>
            </a:extLst>
          </p:cNvPr>
          <p:cNvSpPr>
            <a:spLocks noGrp="1"/>
          </p:cNvSpPr>
          <p:nvPr>
            <p:ph type="dt" sz="half" idx="10"/>
          </p:nvPr>
        </p:nvSpPr>
        <p:spPr/>
        <p:txBody>
          <a:bodyPr/>
          <a:lstStyle/>
          <a:p>
            <a:fld id="{25FF83E1-94D6-483B-A84B-761CD83D9A38}" type="datetime8">
              <a:rPr lang="he-IL" smtClean="0"/>
              <a:t>01 יולי 25</a:t>
            </a:fld>
            <a:endParaRPr lang="he-IL"/>
          </a:p>
        </p:txBody>
      </p:sp>
      <p:sp>
        <p:nvSpPr>
          <p:cNvPr id="5" name="מציין מיקום של כותרת תחתונה 4">
            <a:extLst>
              <a:ext uri="{FF2B5EF4-FFF2-40B4-BE49-F238E27FC236}">
                <a16:creationId xmlns:a16="http://schemas.microsoft.com/office/drawing/2014/main" id="{4FEF5167-5B52-9E14-BFBC-159F4FE7DA0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3C0AB56-5805-1233-10F4-022906A7B01B}"/>
              </a:ext>
            </a:extLst>
          </p:cNvPr>
          <p:cNvSpPr>
            <a:spLocks noGrp="1"/>
          </p:cNvSpPr>
          <p:nvPr>
            <p:ph type="sldNum" sz="quarter" idx="12"/>
          </p:nvPr>
        </p:nvSpPr>
        <p:spPr/>
        <p:txBody>
          <a:bodyPr/>
          <a:lstStyle/>
          <a:p>
            <a:fld id="{A27A7669-33A8-428B-BF2E-7DA931436465}" type="slidenum">
              <a:rPr lang="he-IL" smtClean="0"/>
              <a:t>‹#›</a:t>
            </a:fld>
            <a:endParaRPr lang="he-IL"/>
          </a:p>
        </p:txBody>
      </p:sp>
    </p:spTree>
    <p:extLst>
      <p:ext uri="{BB962C8B-B14F-4D97-AF65-F5344CB8AC3E}">
        <p14:creationId xmlns:p14="http://schemas.microsoft.com/office/powerpoint/2010/main" val="2263761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239F6A-020F-C538-B55D-CA5C704DD00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E520AD6-3729-DFA6-CC02-F4809E977256}"/>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7A8B5548-087D-0A05-5340-4B2FEC36D47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670E7C3F-8629-78C6-FDAD-713FC0538222}"/>
              </a:ext>
            </a:extLst>
          </p:cNvPr>
          <p:cNvSpPr>
            <a:spLocks noGrp="1"/>
          </p:cNvSpPr>
          <p:nvPr>
            <p:ph type="dt" sz="half" idx="10"/>
          </p:nvPr>
        </p:nvSpPr>
        <p:spPr/>
        <p:txBody>
          <a:bodyPr/>
          <a:lstStyle/>
          <a:p>
            <a:fld id="{356F1254-6FEB-417C-8534-3DF455856A67}" type="datetime8">
              <a:rPr lang="he-IL" smtClean="0"/>
              <a:t>01 יולי 25</a:t>
            </a:fld>
            <a:endParaRPr lang="he-IL"/>
          </a:p>
        </p:txBody>
      </p:sp>
      <p:sp>
        <p:nvSpPr>
          <p:cNvPr id="6" name="מציין מיקום של כותרת תחתונה 5">
            <a:extLst>
              <a:ext uri="{FF2B5EF4-FFF2-40B4-BE49-F238E27FC236}">
                <a16:creationId xmlns:a16="http://schemas.microsoft.com/office/drawing/2014/main" id="{84BB6B3B-D1BF-D861-9C2B-CD7F8DC8192F}"/>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F986FB7-30D6-66D3-B4F5-41F6103A8AB2}"/>
              </a:ext>
            </a:extLst>
          </p:cNvPr>
          <p:cNvSpPr>
            <a:spLocks noGrp="1"/>
          </p:cNvSpPr>
          <p:nvPr>
            <p:ph type="sldNum" sz="quarter" idx="12"/>
          </p:nvPr>
        </p:nvSpPr>
        <p:spPr/>
        <p:txBody>
          <a:bodyPr/>
          <a:lstStyle/>
          <a:p>
            <a:fld id="{A27A7669-33A8-428B-BF2E-7DA931436465}" type="slidenum">
              <a:rPr lang="he-IL" smtClean="0"/>
              <a:t>‹#›</a:t>
            </a:fld>
            <a:endParaRPr lang="he-IL"/>
          </a:p>
        </p:txBody>
      </p:sp>
    </p:spTree>
    <p:extLst>
      <p:ext uri="{BB962C8B-B14F-4D97-AF65-F5344CB8AC3E}">
        <p14:creationId xmlns:p14="http://schemas.microsoft.com/office/powerpoint/2010/main" val="1176578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43D8F0-1D9C-C76C-9EB5-63EB8C4E88CF}"/>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B41497D-378C-A1B1-7A8F-A6B5B3B3ED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C0F499C7-47F5-9F50-441F-70E0688A406F}"/>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C3C1E851-CDDF-098F-67F4-D57D4BF92E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98B0C94C-9A2A-A8A9-CBED-3C934AB767C3}"/>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B38381DE-DB20-EE55-46CC-BD954BF2C370}"/>
              </a:ext>
            </a:extLst>
          </p:cNvPr>
          <p:cNvSpPr>
            <a:spLocks noGrp="1"/>
          </p:cNvSpPr>
          <p:nvPr>
            <p:ph type="dt" sz="half" idx="10"/>
          </p:nvPr>
        </p:nvSpPr>
        <p:spPr/>
        <p:txBody>
          <a:bodyPr/>
          <a:lstStyle/>
          <a:p>
            <a:fld id="{439C9098-D172-4827-8C04-68924B844FB4}" type="datetime8">
              <a:rPr lang="he-IL" smtClean="0"/>
              <a:t>01 יולי 25</a:t>
            </a:fld>
            <a:endParaRPr lang="he-IL"/>
          </a:p>
        </p:txBody>
      </p:sp>
      <p:sp>
        <p:nvSpPr>
          <p:cNvPr id="8" name="מציין מיקום של כותרת תחתונה 7">
            <a:extLst>
              <a:ext uri="{FF2B5EF4-FFF2-40B4-BE49-F238E27FC236}">
                <a16:creationId xmlns:a16="http://schemas.microsoft.com/office/drawing/2014/main" id="{55A2CA25-4177-D8AF-CE4E-37C4703A19C3}"/>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4D803B2B-632A-E874-485F-8A59616CBF7A}"/>
              </a:ext>
            </a:extLst>
          </p:cNvPr>
          <p:cNvSpPr>
            <a:spLocks noGrp="1"/>
          </p:cNvSpPr>
          <p:nvPr>
            <p:ph type="sldNum" sz="quarter" idx="12"/>
          </p:nvPr>
        </p:nvSpPr>
        <p:spPr/>
        <p:txBody>
          <a:bodyPr/>
          <a:lstStyle/>
          <a:p>
            <a:fld id="{A27A7669-33A8-428B-BF2E-7DA931436465}" type="slidenum">
              <a:rPr lang="he-IL" smtClean="0"/>
              <a:t>‹#›</a:t>
            </a:fld>
            <a:endParaRPr lang="he-IL"/>
          </a:p>
        </p:txBody>
      </p:sp>
    </p:spTree>
    <p:extLst>
      <p:ext uri="{BB962C8B-B14F-4D97-AF65-F5344CB8AC3E}">
        <p14:creationId xmlns:p14="http://schemas.microsoft.com/office/powerpoint/2010/main" val="1950552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349C5A8-74E9-2268-F8D8-9318A07ABA14}"/>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4005339F-D41F-85A4-CF4A-5281218A14DE}"/>
              </a:ext>
            </a:extLst>
          </p:cNvPr>
          <p:cNvSpPr>
            <a:spLocks noGrp="1"/>
          </p:cNvSpPr>
          <p:nvPr>
            <p:ph type="dt" sz="half" idx="10"/>
          </p:nvPr>
        </p:nvSpPr>
        <p:spPr/>
        <p:txBody>
          <a:bodyPr/>
          <a:lstStyle/>
          <a:p>
            <a:fld id="{FDD9C6F0-4304-4C1D-B7CF-4BF79722F4EE}" type="datetime8">
              <a:rPr lang="he-IL" smtClean="0"/>
              <a:t>01 יולי 25</a:t>
            </a:fld>
            <a:endParaRPr lang="he-IL"/>
          </a:p>
        </p:txBody>
      </p:sp>
      <p:sp>
        <p:nvSpPr>
          <p:cNvPr id="4" name="מציין מיקום של כותרת תחתונה 3">
            <a:extLst>
              <a:ext uri="{FF2B5EF4-FFF2-40B4-BE49-F238E27FC236}">
                <a16:creationId xmlns:a16="http://schemas.microsoft.com/office/drawing/2014/main" id="{BD2DF88C-DD51-A9BD-E1C6-45FD162B7624}"/>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4D5863BA-AE86-AA24-6E26-3BD4BBCFAA10}"/>
              </a:ext>
            </a:extLst>
          </p:cNvPr>
          <p:cNvSpPr>
            <a:spLocks noGrp="1"/>
          </p:cNvSpPr>
          <p:nvPr>
            <p:ph type="sldNum" sz="quarter" idx="12"/>
          </p:nvPr>
        </p:nvSpPr>
        <p:spPr/>
        <p:txBody>
          <a:bodyPr/>
          <a:lstStyle/>
          <a:p>
            <a:fld id="{A27A7669-33A8-428B-BF2E-7DA931436465}" type="slidenum">
              <a:rPr lang="he-IL" smtClean="0"/>
              <a:t>‹#›</a:t>
            </a:fld>
            <a:endParaRPr lang="he-IL"/>
          </a:p>
        </p:txBody>
      </p:sp>
    </p:spTree>
    <p:extLst>
      <p:ext uri="{BB962C8B-B14F-4D97-AF65-F5344CB8AC3E}">
        <p14:creationId xmlns:p14="http://schemas.microsoft.com/office/powerpoint/2010/main" val="1805635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72BD8747-D1F9-217E-7949-8D3255E2E33A}"/>
              </a:ext>
            </a:extLst>
          </p:cNvPr>
          <p:cNvSpPr>
            <a:spLocks noGrp="1"/>
          </p:cNvSpPr>
          <p:nvPr>
            <p:ph type="dt" sz="half" idx="10"/>
          </p:nvPr>
        </p:nvSpPr>
        <p:spPr/>
        <p:txBody>
          <a:bodyPr/>
          <a:lstStyle/>
          <a:p>
            <a:fld id="{81337AC7-B65F-4001-B3C6-56989E190FCA}" type="datetime8">
              <a:rPr lang="he-IL" smtClean="0"/>
              <a:t>01 יולי 25</a:t>
            </a:fld>
            <a:endParaRPr lang="he-IL"/>
          </a:p>
        </p:txBody>
      </p:sp>
      <p:sp>
        <p:nvSpPr>
          <p:cNvPr id="3" name="מציין מיקום של כותרת תחתונה 2">
            <a:extLst>
              <a:ext uri="{FF2B5EF4-FFF2-40B4-BE49-F238E27FC236}">
                <a16:creationId xmlns:a16="http://schemas.microsoft.com/office/drawing/2014/main" id="{95677496-8DEA-D3DA-1392-506127DD3ADD}"/>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6BB8F8B9-70FF-BFDC-DD2A-23D254F92846}"/>
              </a:ext>
            </a:extLst>
          </p:cNvPr>
          <p:cNvSpPr>
            <a:spLocks noGrp="1"/>
          </p:cNvSpPr>
          <p:nvPr>
            <p:ph type="sldNum" sz="quarter" idx="12"/>
          </p:nvPr>
        </p:nvSpPr>
        <p:spPr/>
        <p:txBody>
          <a:bodyPr/>
          <a:lstStyle/>
          <a:p>
            <a:fld id="{A27A7669-33A8-428B-BF2E-7DA931436465}" type="slidenum">
              <a:rPr lang="he-IL" smtClean="0"/>
              <a:t>‹#›</a:t>
            </a:fld>
            <a:endParaRPr lang="he-IL"/>
          </a:p>
        </p:txBody>
      </p:sp>
    </p:spTree>
    <p:extLst>
      <p:ext uri="{BB962C8B-B14F-4D97-AF65-F5344CB8AC3E}">
        <p14:creationId xmlns:p14="http://schemas.microsoft.com/office/powerpoint/2010/main" val="3126276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8F1003-17CC-B47C-4E29-8A66BF7B826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100D50BF-7367-6469-9839-91B872E460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D6C24803-765A-B48F-A525-5D0800EF4D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C77391B1-A8BF-8401-29C2-B3839C80358D}"/>
              </a:ext>
            </a:extLst>
          </p:cNvPr>
          <p:cNvSpPr>
            <a:spLocks noGrp="1"/>
          </p:cNvSpPr>
          <p:nvPr>
            <p:ph type="dt" sz="half" idx="10"/>
          </p:nvPr>
        </p:nvSpPr>
        <p:spPr/>
        <p:txBody>
          <a:bodyPr/>
          <a:lstStyle/>
          <a:p>
            <a:fld id="{91A6AA40-2989-4E7A-A3D7-CE608C46FF39}" type="datetime8">
              <a:rPr lang="he-IL" smtClean="0"/>
              <a:t>01 יולי 25</a:t>
            </a:fld>
            <a:endParaRPr lang="he-IL"/>
          </a:p>
        </p:txBody>
      </p:sp>
      <p:sp>
        <p:nvSpPr>
          <p:cNvPr id="6" name="מציין מיקום של כותרת תחתונה 5">
            <a:extLst>
              <a:ext uri="{FF2B5EF4-FFF2-40B4-BE49-F238E27FC236}">
                <a16:creationId xmlns:a16="http://schemas.microsoft.com/office/drawing/2014/main" id="{C87B79FD-3D64-99BE-FC79-4A164E61707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8830A91-FAA8-B0CE-5065-6F6BCD321C4B}"/>
              </a:ext>
            </a:extLst>
          </p:cNvPr>
          <p:cNvSpPr>
            <a:spLocks noGrp="1"/>
          </p:cNvSpPr>
          <p:nvPr>
            <p:ph type="sldNum" sz="quarter" idx="12"/>
          </p:nvPr>
        </p:nvSpPr>
        <p:spPr/>
        <p:txBody>
          <a:bodyPr/>
          <a:lstStyle/>
          <a:p>
            <a:fld id="{A27A7669-33A8-428B-BF2E-7DA931436465}" type="slidenum">
              <a:rPr lang="he-IL" smtClean="0"/>
              <a:t>‹#›</a:t>
            </a:fld>
            <a:endParaRPr lang="he-IL"/>
          </a:p>
        </p:txBody>
      </p:sp>
    </p:spTree>
    <p:extLst>
      <p:ext uri="{BB962C8B-B14F-4D97-AF65-F5344CB8AC3E}">
        <p14:creationId xmlns:p14="http://schemas.microsoft.com/office/powerpoint/2010/main" val="434678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D2B0322-557E-4F6A-2EB7-B5D0DD153C73}"/>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B56B7F3C-DFD5-34D1-331A-033E9F54F1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6C972E82-844F-C8E8-00F3-B3AEB1E8A7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0B33888-7B27-AFB6-9ACB-60BFA25F1CA8}"/>
              </a:ext>
            </a:extLst>
          </p:cNvPr>
          <p:cNvSpPr>
            <a:spLocks noGrp="1"/>
          </p:cNvSpPr>
          <p:nvPr>
            <p:ph type="dt" sz="half" idx="10"/>
          </p:nvPr>
        </p:nvSpPr>
        <p:spPr/>
        <p:txBody>
          <a:bodyPr/>
          <a:lstStyle/>
          <a:p>
            <a:fld id="{F3449DD2-E000-46EE-97E3-4A71D8369D30}" type="datetime8">
              <a:rPr lang="he-IL" smtClean="0"/>
              <a:t>01 יולי 25</a:t>
            </a:fld>
            <a:endParaRPr lang="he-IL"/>
          </a:p>
        </p:txBody>
      </p:sp>
      <p:sp>
        <p:nvSpPr>
          <p:cNvPr id="6" name="מציין מיקום של כותרת תחתונה 5">
            <a:extLst>
              <a:ext uri="{FF2B5EF4-FFF2-40B4-BE49-F238E27FC236}">
                <a16:creationId xmlns:a16="http://schemas.microsoft.com/office/drawing/2014/main" id="{35D23E0A-0F2C-9DE7-A358-6998E4DC7FC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B4922517-2A27-3015-CF1E-4714B9C25AB9}"/>
              </a:ext>
            </a:extLst>
          </p:cNvPr>
          <p:cNvSpPr>
            <a:spLocks noGrp="1"/>
          </p:cNvSpPr>
          <p:nvPr>
            <p:ph type="sldNum" sz="quarter" idx="12"/>
          </p:nvPr>
        </p:nvSpPr>
        <p:spPr/>
        <p:txBody>
          <a:bodyPr/>
          <a:lstStyle/>
          <a:p>
            <a:fld id="{A27A7669-33A8-428B-BF2E-7DA931436465}" type="slidenum">
              <a:rPr lang="he-IL" smtClean="0"/>
              <a:t>‹#›</a:t>
            </a:fld>
            <a:endParaRPr lang="he-IL"/>
          </a:p>
        </p:txBody>
      </p:sp>
    </p:spTree>
    <p:extLst>
      <p:ext uri="{BB962C8B-B14F-4D97-AF65-F5344CB8AC3E}">
        <p14:creationId xmlns:p14="http://schemas.microsoft.com/office/powerpoint/2010/main" val="3989756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6D17E005-0870-31E4-7D31-4E881A2005FF}"/>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0F064A3-BF61-2BA6-059D-2D13B22201E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CC04C0A-71ED-88FE-E83A-A8B55D777521}"/>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B5D1463E-C88E-4994-80FD-53AB4E35911F}" type="datetime8">
              <a:rPr lang="he-IL" smtClean="0"/>
              <a:t>01 יולי 25</a:t>
            </a:fld>
            <a:endParaRPr lang="he-IL"/>
          </a:p>
        </p:txBody>
      </p:sp>
      <p:sp>
        <p:nvSpPr>
          <p:cNvPr id="5" name="מציין מיקום של כותרת תחתונה 4">
            <a:extLst>
              <a:ext uri="{FF2B5EF4-FFF2-40B4-BE49-F238E27FC236}">
                <a16:creationId xmlns:a16="http://schemas.microsoft.com/office/drawing/2014/main" id="{20116FD1-7C93-BBF6-F387-522E5938A4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57CBDAC7-34C6-E66A-C781-3A76BBAFC61A}"/>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A27A7669-33A8-428B-BF2E-7DA931436465}" type="slidenum">
              <a:rPr lang="he-IL" smtClean="0"/>
              <a:t>‹#›</a:t>
            </a:fld>
            <a:endParaRPr lang="he-IL"/>
          </a:p>
        </p:txBody>
      </p:sp>
    </p:spTree>
    <p:extLst>
      <p:ext uri="{BB962C8B-B14F-4D97-AF65-F5344CB8AC3E}">
        <p14:creationId xmlns:p14="http://schemas.microsoft.com/office/powerpoint/2010/main" val="1721036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7.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1F9B093-8C81-BFEF-4C94-EF4ADC2FD08B}"/>
              </a:ext>
            </a:extLst>
          </p:cNvPr>
          <p:cNvSpPr>
            <a:spLocks noGrp="1"/>
          </p:cNvSpPr>
          <p:nvPr>
            <p:ph type="ctrTitle"/>
          </p:nvPr>
        </p:nvSpPr>
        <p:spPr>
          <a:xfrm>
            <a:off x="1224116" y="1081548"/>
            <a:ext cx="9743768" cy="1872202"/>
          </a:xfrm>
        </p:spPr>
        <p:txBody>
          <a:bodyPr>
            <a:normAutofit/>
          </a:bodyPr>
          <a:lstStyle/>
          <a:p>
            <a:r>
              <a:rPr lang="en-US" sz="2800" b="1" dirty="0">
                <a:solidFill>
                  <a:srgbClr val="003366"/>
                </a:solidFill>
                <a:latin typeface="Microsoft YaHei UI" panose="020B0503020204020204" pitchFamily="34" charset="-122"/>
                <a:ea typeface="Microsoft YaHei UI" panose="020B0503020204020204" pitchFamily="34" charset="-122"/>
                <a:cs typeface="Arial" panose="020B0604020202020204" pitchFamily="34" charset="0"/>
              </a:rPr>
              <a:t>Leaf Water Potential in Mixed Mediterranean Forest</a:t>
            </a:r>
            <a:br>
              <a:rPr lang="en-US" sz="2800" b="1" dirty="0">
                <a:solidFill>
                  <a:srgbClr val="003366"/>
                </a:solidFill>
                <a:latin typeface="Microsoft YaHei UI" panose="020B0503020204020204" pitchFamily="34" charset="-122"/>
                <a:ea typeface="Microsoft YaHei UI" panose="020B0503020204020204" pitchFamily="34" charset="-122"/>
                <a:cs typeface="Arial" panose="020B0604020202020204" pitchFamily="34" charset="0"/>
              </a:rPr>
            </a:br>
            <a:r>
              <a:rPr lang="en-US" sz="2800" b="1" dirty="0">
                <a:solidFill>
                  <a:srgbClr val="003366"/>
                </a:solidFill>
                <a:latin typeface="Microsoft YaHei UI" panose="020B0503020204020204" pitchFamily="34" charset="-122"/>
                <a:ea typeface="Microsoft YaHei UI" panose="020B0503020204020204" pitchFamily="34" charset="-122"/>
                <a:cs typeface="Arial" panose="020B0604020202020204" pitchFamily="34" charset="0"/>
              </a:rPr>
              <a:t> from Unmanned Aerial Vehicle (UAV)-Based</a:t>
            </a:r>
            <a:br>
              <a:rPr lang="en-US" sz="2800" b="1" dirty="0">
                <a:solidFill>
                  <a:srgbClr val="003366"/>
                </a:solidFill>
                <a:latin typeface="Microsoft YaHei UI" panose="020B0503020204020204" pitchFamily="34" charset="-122"/>
                <a:ea typeface="Microsoft YaHei UI" panose="020B0503020204020204" pitchFamily="34" charset="-122"/>
                <a:cs typeface="Arial" panose="020B0604020202020204" pitchFamily="34" charset="0"/>
              </a:rPr>
            </a:br>
            <a:r>
              <a:rPr lang="en-US" sz="2800" b="1" dirty="0">
                <a:solidFill>
                  <a:srgbClr val="003366"/>
                </a:solidFill>
                <a:latin typeface="Microsoft YaHei UI" panose="020B0503020204020204" pitchFamily="34" charset="-122"/>
                <a:ea typeface="Microsoft YaHei UI" panose="020B0503020204020204" pitchFamily="34" charset="-122"/>
                <a:cs typeface="Arial" panose="020B0604020202020204" pitchFamily="34" charset="0"/>
              </a:rPr>
              <a:t> Hyperspectral Imaging and Machine Learning</a:t>
            </a:r>
            <a:endParaRPr lang="he-IL" sz="2800" b="1" dirty="0">
              <a:solidFill>
                <a:srgbClr val="003366"/>
              </a:solidFill>
              <a:latin typeface="Microsoft YaHei UI" panose="020B0503020204020204" pitchFamily="34" charset="-122"/>
              <a:ea typeface="Microsoft YaHei UI" panose="020B0503020204020204" pitchFamily="34" charset="-122"/>
              <a:cs typeface="Arial" panose="020B0604020202020204" pitchFamily="34" charset="0"/>
            </a:endParaRPr>
          </a:p>
        </p:txBody>
      </p:sp>
      <p:sp>
        <p:nvSpPr>
          <p:cNvPr id="3" name="כותרת משנה 2">
            <a:extLst>
              <a:ext uri="{FF2B5EF4-FFF2-40B4-BE49-F238E27FC236}">
                <a16:creationId xmlns:a16="http://schemas.microsoft.com/office/drawing/2014/main" id="{6FA95542-22E7-9D39-2F16-EB546C0C7D2A}"/>
              </a:ext>
            </a:extLst>
          </p:cNvPr>
          <p:cNvSpPr>
            <a:spLocks noGrp="1"/>
          </p:cNvSpPr>
          <p:nvPr>
            <p:ph type="subTitle" idx="1"/>
          </p:nvPr>
        </p:nvSpPr>
        <p:spPr>
          <a:xfrm>
            <a:off x="1524000" y="4045301"/>
            <a:ext cx="9144000" cy="1655762"/>
          </a:xfrm>
        </p:spPr>
        <p:txBody>
          <a:bodyPr>
            <a:normAutofit/>
          </a:bodyPr>
          <a:lstStyle/>
          <a:p>
            <a:r>
              <a:rPr lang="en-US" sz="2800" dirty="0">
                <a:solidFill>
                  <a:schemeClr val="accent6">
                    <a:lumMod val="75000"/>
                  </a:schemeClr>
                </a:solidFill>
                <a:latin typeface="Microsoft YaHei UI" panose="020B0503020204020204" pitchFamily="34" charset="-122"/>
                <a:ea typeface="Microsoft YaHei UI" panose="020B0503020204020204" pitchFamily="34" charset="-122"/>
                <a:cs typeface="Arial" panose="020B0604020202020204" pitchFamily="34" charset="0"/>
              </a:rPr>
              <a:t>Netanel Fishman</a:t>
            </a:r>
          </a:p>
          <a:p>
            <a:r>
              <a:rPr lang="en-US" sz="1800" dirty="0">
                <a:solidFill>
                  <a:schemeClr val="accent6">
                    <a:lumMod val="75000"/>
                  </a:schemeClr>
                </a:solidFill>
                <a:latin typeface="Microsoft YaHei UI" panose="020B0503020204020204" pitchFamily="34" charset="-122"/>
                <a:ea typeface="Microsoft YaHei UI" panose="020B0503020204020204" pitchFamily="34" charset="-122"/>
                <a:cs typeface="Arial" panose="020B0604020202020204" pitchFamily="34" charset="0"/>
              </a:rPr>
              <a:t>Under the supervision of</a:t>
            </a:r>
          </a:p>
          <a:p>
            <a:r>
              <a:rPr lang="en-US" sz="2800" dirty="0">
                <a:solidFill>
                  <a:schemeClr val="accent6">
                    <a:lumMod val="75000"/>
                  </a:schemeClr>
                </a:solidFill>
                <a:latin typeface="Microsoft YaHei UI" panose="020B0503020204020204" pitchFamily="34" charset="-122"/>
                <a:ea typeface="Microsoft YaHei UI" panose="020B0503020204020204" pitchFamily="34" charset="-122"/>
                <a:cs typeface="Arial" panose="020B0604020202020204" pitchFamily="34" charset="0"/>
              </a:rPr>
              <a:t>David Helman</a:t>
            </a:r>
          </a:p>
          <a:p>
            <a:endParaRPr lang="he-IL" sz="3200" dirty="0"/>
          </a:p>
        </p:txBody>
      </p:sp>
      <p:pic>
        <p:nvPicPr>
          <p:cNvPr id="7" name="Picture 2" descr="The Hebrew University of Jerusalem : Rankings, Fees ...">
            <a:extLst>
              <a:ext uri="{FF2B5EF4-FFF2-40B4-BE49-F238E27FC236}">
                <a16:creationId xmlns:a16="http://schemas.microsoft.com/office/drawing/2014/main" id="{AA4080CB-4C2B-CE7E-901C-474CE06EA1F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72345"/>
            <a:ext cx="1353457" cy="13534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The Robert H. Smith">
            <a:extLst>
              <a:ext uri="{FF2B5EF4-FFF2-40B4-BE49-F238E27FC236}">
                <a16:creationId xmlns:a16="http://schemas.microsoft.com/office/drawing/2014/main" id="{6B5C2918-6995-A6F4-2056-49030C37F75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6432" y="210041"/>
            <a:ext cx="995136" cy="1078064"/>
          </a:xfrm>
          <a:prstGeom prst="rect">
            <a:avLst/>
          </a:prstGeom>
          <a:noFill/>
        </p:spPr>
      </p:pic>
    </p:spTree>
    <p:extLst>
      <p:ext uri="{BB962C8B-B14F-4D97-AF65-F5344CB8AC3E}">
        <p14:creationId xmlns:p14="http://schemas.microsoft.com/office/powerpoint/2010/main" val="22351382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93345F4-65EC-0CDB-FA9B-307ABE03F6F0}"/>
              </a:ext>
            </a:extLst>
          </p:cNvPr>
          <p:cNvSpPr>
            <a:spLocks noGrp="1"/>
          </p:cNvSpPr>
          <p:nvPr>
            <p:ph type="title"/>
          </p:nvPr>
        </p:nvSpPr>
        <p:spPr/>
        <p:txBody>
          <a:bodyPr/>
          <a:lstStyle/>
          <a:p>
            <a:pPr algn="ctr" rtl="0"/>
            <a:r>
              <a:rPr lang="en-US" dirty="0"/>
              <a:t>Research Objectives</a:t>
            </a:r>
            <a:endParaRPr lang="he-IL" dirty="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15AFD89-8E35-16F5-EF75-4F908D8A941D}"/>
                  </a:ext>
                </a:extLst>
              </p:cNvPr>
              <p:cNvSpPr txBox="1">
                <a:spLocks noChangeArrowheads="1"/>
              </p:cNvSpPr>
              <p:nvPr/>
            </p:nvSpPr>
            <p:spPr bwMode="auto">
              <a:xfrm>
                <a:off x="1697281" y="1632647"/>
                <a:ext cx="9065343" cy="160499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1" anchor="ctr" anchorCtr="0" compatLnSpc="1">
                <a:prstTxWarp prst="textNoShape">
                  <a:avLst/>
                </a:prstTxWarp>
                <a:sp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lang="en-US" altLang="he-IL" sz="2400" b="1" dirty="0">
                    <a:latin typeface="Arial" panose="020B0604020202020204" pitchFamily="34" charset="0"/>
                    <a:ea typeface="Calibri" panose="020F0502020204030204" pitchFamily="34" charset="0"/>
                    <a:cs typeface="Arial" panose="020B0604020202020204" pitchFamily="34" charset="0"/>
                  </a:rPr>
                  <a:t>Ob1:</a:t>
                </a:r>
                <a:r>
                  <a:rPr lang="en-US" altLang="he-IL" sz="2400" i="1" dirty="0">
                    <a:latin typeface="Arial" panose="020B0604020202020204" pitchFamily="34" charset="0"/>
                    <a:ea typeface="Calibri" panose="020F0502020204030204" pitchFamily="34" charset="0"/>
                    <a:cs typeface="Arial" panose="020B0604020202020204" pitchFamily="34" charset="0"/>
                  </a:rPr>
                  <a:t> </a:t>
                </a:r>
                <a:r>
                  <a:rPr lang="en-US" altLang="he-IL" sz="2400" dirty="0">
                    <a:latin typeface="Arial" panose="020B0604020202020204" pitchFamily="34" charset="0"/>
                    <a:ea typeface="Calibri" panose="020F0502020204030204" pitchFamily="34" charset="0"/>
                    <a:cs typeface="Arial" panose="020B0604020202020204" pitchFamily="34" charset="0"/>
                  </a:rPr>
                  <a:t>T</a:t>
                </a:r>
                <a:r>
                  <a:rPr lang="en-US" altLang="he-IL" sz="2400" dirty="0" bmk="">
                    <a:latin typeface="Arial" panose="020B0604020202020204" pitchFamily="34" charset="0"/>
                    <a:ea typeface="Calibri" panose="020F0502020204030204" pitchFamily="34" charset="0"/>
                    <a:cs typeface="Arial" panose="020B0604020202020204" pitchFamily="34" charset="0"/>
                  </a:rPr>
                  <a:t>o monitor drought stress via </a:t>
                </a:r>
                <a14:m>
                  <m:oMath xmlns:m="http://schemas.openxmlformats.org/officeDocument/2006/math">
                    <m:r>
                      <a:rPr lang="en-US" sz="2400" b="0" i="1"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𝜓</m:t>
                    </m:r>
                  </m:oMath>
                </a14:m>
                <a:r>
                  <a:rPr lang="en-US" sz="2400" baseline="-25000" dirty="0">
                    <a:solidFill>
                      <a:srgbClr val="000000"/>
                    </a:solidFill>
                    <a:effectLst/>
                    <a:latin typeface="Arial" panose="020B0604020202020204" pitchFamily="34" charset="0"/>
                    <a:ea typeface="Calibri" panose="020F0502020204030204" pitchFamily="34" charset="0"/>
                  </a:rPr>
                  <a:t>leaf</a:t>
                </a:r>
                <a:r>
                  <a:rPr lang="en-US" altLang="he-IL" sz="2400" dirty="0" bmk="">
                    <a:latin typeface="Arial" panose="020B0604020202020204" pitchFamily="34" charset="0"/>
                    <a:ea typeface="Calibri" panose="020F0502020204030204" pitchFamily="34" charset="0"/>
                    <a:cs typeface="Arial" panose="020B0604020202020204" pitchFamily="34" charset="0"/>
                  </a:rPr>
                  <a:t> in five key woody species of a Mediterranean mixed forest in Israel.</a:t>
                </a:r>
              </a:p>
              <a:p>
                <a:pPr marL="0" indent="0" algn="just" rtl="0" eaLnBrk="0" fontAlgn="base" hangingPunct="0">
                  <a:lnSpc>
                    <a:spcPct val="150000"/>
                  </a:lnSpc>
                  <a:spcBef>
                    <a:spcPct val="0"/>
                  </a:spcBef>
                  <a:spcAft>
                    <a:spcPct val="0"/>
                  </a:spcAft>
                  <a:buFontTx/>
                  <a:buNone/>
                </a:pPr>
                <a:endParaRPr lang="en-US" altLang="he-IL" sz="2000" b="1" dirty="0">
                  <a:latin typeface="Arial" panose="020B0604020202020204" pitchFamily="34" charset="0"/>
                  <a:ea typeface="Calibri" panose="020F0502020204030204" pitchFamily="34" charset="0"/>
                  <a:cs typeface="Arial" panose="020B0604020202020204" pitchFamily="34" charset="0"/>
                </a:endParaRPr>
              </a:p>
            </p:txBody>
          </p:sp>
        </mc:Choice>
        <mc:Fallback>
          <p:sp>
            <p:nvSpPr>
              <p:cNvPr id="4" name="Rectangle 3">
                <a:extLst>
                  <a:ext uri="{FF2B5EF4-FFF2-40B4-BE49-F238E27FC236}">
                    <a16:creationId xmlns:a16="http://schemas.microsoft.com/office/drawing/2014/main" id="{615AFD89-8E35-16F5-EF75-4F908D8A941D}"/>
                  </a:ext>
                </a:extLst>
              </p:cNvPr>
              <p:cNvSpPr txBox="1">
                <a:spLocks noRot="1" noChangeAspect="1" noMove="1" noResize="1" noEditPoints="1" noAdjustHandles="1" noChangeArrowheads="1" noChangeShapeType="1" noTextEdit="1"/>
              </p:cNvSpPr>
              <p:nvPr/>
            </p:nvSpPr>
            <p:spPr bwMode="auto">
              <a:xfrm>
                <a:off x="1697281" y="1632647"/>
                <a:ext cx="9065343" cy="1604991"/>
              </a:xfrm>
              <a:prstGeom prst="rect">
                <a:avLst/>
              </a:prstGeom>
              <a:blipFill>
                <a:blip r:embed="rId3"/>
                <a:stretch>
                  <a:fillRect l="-1008" r="-10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he-IL">
                    <a:noFill/>
                  </a:rPr>
                  <a:t> </a:t>
                </a:r>
              </a:p>
            </p:txBody>
          </p:sp>
        </mc:Fallback>
      </mc:AlternateContent>
      <p:sp>
        <p:nvSpPr>
          <p:cNvPr id="5" name="מציין מיקום של מספר שקופית 4">
            <a:extLst>
              <a:ext uri="{FF2B5EF4-FFF2-40B4-BE49-F238E27FC236}">
                <a16:creationId xmlns:a16="http://schemas.microsoft.com/office/drawing/2014/main" id="{C64C8A12-EBFA-A878-3275-AEE2019BE1CE}"/>
              </a:ext>
            </a:extLst>
          </p:cNvPr>
          <p:cNvSpPr>
            <a:spLocks noGrp="1"/>
          </p:cNvSpPr>
          <p:nvPr>
            <p:ph type="sldNum" sz="quarter" idx="12"/>
          </p:nvPr>
        </p:nvSpPr>
        <p:spPr/>
        <p:txBody>
          <a:bodyPr/>
          <a:lstStyle/>
          <a:p>
            <a:fld id="{A27A7669-33A8-428B-BF2E-7DA931436465}" type="slidenum">
              <a:rPr lang="he-IL" smtClean="0"/>
              <a:t>10</a:t>
            </a:fld>
            <a:endParaRPr lang="he-IL"/>
          </a:p>
        </p:txBody>
      </p:sp>
    </p:spTree>
    <p:extLst>
      <p:ext uri="{BB962C8B-B14F-4D97-AF65-F5344CB8AC3E}">
        <p14:creationId xmlns:p14="http://schemas.microsoft.com/office/powerpoint/2010/main" val="2166089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93345F4-65EC-0CDB-FA9B-307ABE03F6F0}"/>
              </a:ext>
            </a:extLst>
          </p:cNvPr>
          <p:cNvSpPr>
            <a:spLocks noGrp="1"/>
          </p:cNvSpPr>
          <p:nvPr>
            <p:ph type="title"/>
          </p:nvPr>
        </p:nvSpPr>
        <p:spPr/>
        <p:txBody>
          <a:bodyPr/>
          <a:lstStyle/>
          <a:p>
            <a:pPr algn="ctr" rtl="0"/>
            <a:r>
              <a:rPr lang="en-US" dirty="0"/>
              <a:t>Research Objectives</a:t>
            </a:r>
            <a:endParaRPr lang="he-IL" dirty="0"/>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615AFD89-8E35-16F5-EF75-4F908D8A941D}"/>
                  </a:ext>
                </a:extLst>
              </p:cNvPr>
              <p:cNvSpPr txBox="1">
                <a:spLocks noChangeArrowheads="1"/>
              </p:cNvSpPr>
              <p:nvPr/>
            </p:nvSpPr>
            <p:spPr bwMode="auto">
              <a:xfrm>
                <a:off x="1697280" y="1624971"/>
                <a:ext cx="9065343" cy="32555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1" anchor="ctr" anchorCtr="0" compatLnSpc="1">
                <a:prstTxWarp prst="textNoShape">
                  <a:avLst/>
                </a:prstTxWarp>
                <a:sp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lang="en-US" altLang="he-IL" sz="2400" b="1" dirty="0">
                    <a:latin typeface="Arial" panose="020B0604020202020204" pitchFamily="34" charset="0"/>
                    <a:ea typeface="Calibri" panose="020F0502020204030204" pitchFamily="34" charset="0"/>
                    <a:cs typeface="Arial" panose="020B0604020202020204" pitchFamily="34" charset="0"/>
                  </a:rPr>
                  <a:t>Ob1:</a:t>
                </a:r>
                <a:r>
                  <a:rPr lang="en-US" altLang="he-IL" sz="2400" i="1" dirty="0">
                    <a:latin typeface="Arial" panose="020B0604020202020204" pitchFamily="34" charset="0"/>
                    <a:ea typeface="Calibri" panose="020F0502020204030204" pitchFamily="34" charset="0"/>
                    <a:cs typeface="Arial" panose="020B0604020202020204" pitchFamily="34" charset="0"/>
                  </a:rPr>
                  <a:t> </a:t>
                </a:r>
                <a:r>
                  <a:rPr lang="en-US" altLang="he-IL" sz="2400" dirty="0">
                    <a:latin typeface="Arial" panose="020B0604020202020204" pitchFamily="34" charset="0"/>
                    <a:ea typeface="Calibri" panose="020F0502020204030204" pitchFamily="34" charset="0"/>
                    <a:cs typeface="Arial" panose="020B0604020202020204" pitchFamily="34" charset="0"/>
                  </a:rPr>
                  <a:t>To monitor drought stress via </a:t>
                </a:r>
                <a14:m>
                  <m:oMath xmlns:m="http://schemas.openxmlformats.org/officeDocument/2006/math">
                    <m:r>
                      <a:rPr lang="en-US" sz="2400" b="0" i="1"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𝜓</m:t>
                    </m:r>
                  </m:oMath>
                </a14:m>
                <a:r>
                  <a:rPr lang="en-US" sz="2400" baseline="-25000" dirty="0">
                    <a:solidFill>
                      <a:srgbClr val="000000"/>
                    </a:solidFill>
                    <a:effectLst/>
                    <a:latin typeface="Arial" panose="020B0604020202020204" pitchFamily="34" charset="0"/>
                    <a:ea typeface="Calibri" panose="020F0502020204030204" pitchFamily="34" charset="0"/>
                  </a:rPr>
                  <a:t>leaf</a:t>
                </a:r>
                <a:r>
                  <a:rPr lang="en-US" altLang="he-IL" sz="2400" dirty="0">
                    <a:latin typeface="Arial" panose="020B0604020202020204" pitchFamily="34" charset="0"/>
                    <a:ea typeface="Calibri" panose="020F0502020204030204" pitchFamily="34" charset="0"/>
                    <a:cs typeface="Arial" panose="020B0604020202020204" pitchFamily="34" charset="0"/>
                  </a:rPr>
                  <a:t> in five key woody species of a Mediterranean mixed forest in Israel.</a:t>
                </a:r>
              </a:p>
              <a:p>
                <a:pPr marL="0" indent="0" algn="just" rtl="0" eaLnBrk="0" fontAlgn="base" hangingPunct="0">
                  <a:lnSpc>
                    <a:spcPct val="150000"/>
                  </a:lnSpc>
                  <a:spcBef>
                    <a:spcPct val="0"/>
                  </a:spcBef>
                  <a:spcAft>
                    <a:spcPct val="0"/>
                  </a:spcAft>
                  <a:buFontTx/>
                  <a:buNone/>
                </a:pPr>
                <a:endParaRPr lang="en-US" altLang="he-IL" sz="2000" b="1" dirty="0">
                  <a:latin typeface="Arial" panose="020B0604020202020204" pitchFamily="34" charset="0"/>
                  <a:ea typeface="Calibri" panose="020F0502020204030204" pitchFamily="34" charset="0"/>
                  <a:cs typeface="Arial" panose="020B0604020202020204" pitchFamily="34" charset="0"/>
                </a:endParaRPr>
              </a:p>
              <a:p>
                <a:pPr marL="0" indent="0" algn="just" rtl="0" eaLnBrk="0" fontAlgn="base" hangingPunct="0">
                  <a:lnSpc>
                    <a:spcPct val="150000"/>
                  </a:lnSpc>
                  <a:spcBef>
                    <a:spcPct val="0"/>
                  </a:spcBef>
                  <a:spcAft>
                    <a:spcPct val="0"/>
                  </a:spcAft>
                  <a:buFontTx/>
                  <a:buNone/>
                </a:pPr>
                <a:r>
                  <a:rPr lang="en-US" altLang="he-IL" sz="2400" b="1" dirty="0">
                    <a:latin typeface="Arial" panose="020B0604020202020204" pitchFamily="34" charset="0"/>
                    <a:ea typeface="Calibri" panose="020F0502020204030204" pitchFamily="34" charset="0"/>
                    <a:cs typeface="Arial" panose="020B0604020202020204" pitchFamily="34" charset="0"/>
                  </a:rPr>
                  <a:t>Ob2:</a:t>
                </a:r>
                <a:r>
                  <a:rPr lang="en-US" altLang="he-IL" sz="2400" dirty="0">
                    <a:latin typeface="Arial" panose="020B0604020202020204" pitchFamily="34" charset="0"/>
                    <a:ea typeface="Calibri" panose="020F0502020204030204" pitchFamily="34" charset="0"/>
                    <a:cs typeface="Arial" panose="020B0604020202020204" pitchFamily="34" charset="0"/>
                  </a:rPr>
                  <a:t> To model </a:t>
                </a:r>
                <a14:m>
                  <m:oMath xmlns:m="http://schemas.openxmlformats.org/officeDocument/2006/math">
                    <m:r>
                      <a:rPr lang="en-US" sz="2400" b="0" i="1"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𝜓</m:t>
                    </m:r>
                  </m:oMath>
                </a14:m>
                <a:r>
                  <a:rPr lang="en-US" sz="2400" baseline="-25000" dirty="0">
                    <a:solidFill>
                      <a:srgbClr val="000000"/>
                    </a:solidFill>
                    <a:effectLst/>
                    <a:latin typeface="Arial" panose="020B0604020202020204" pitchFamily="34" charset="0"/>
                    <a:ea typeface="Calibri" panose="020F0502020204030204" pitchFamily="34" charset="0"/>
                  </a:rPr>
                  <a:t>leaf</a:t>
                </a:r>
                <a:r>
                  <a:rPr lang="en-US" altLang="he-IL" sz="2400" dirty="0">
                    <a:latin typeface="Arial" panose="020B0604020202020204" pitchFamily="34" charset="0"/>
                    <a:ea typeface="Calibri" panose="020F0502020204030204" pitchFamily="34" charset="0"/>
                    <a:cs typeface="Arial" panose="020B0604020202020204" pitchFamily="34" charset="0"/>
                  </a:rPr>
                  <a:t> using hyperspectral data acquired from a sensor onboard a drone (high spatial resolution) and translate the model for use with a coarser resolution satellite imaging.</a:t>
                </a:r>
              </a:p>
            </p:txBody>
          </p:sp>
        </mc:Choice>
        <mc:Fallback>
          <p:sp>
            <p:nvSpPr>
              <p:cNvPr id="4" name="Rectangle 3">
                <a:extLst>
                  <a:ext uri="{FF2B5EF4-FFF2-40B4-BE49-F238E27FC236}">
                    <a16:creationId xmlns:a16="http://schemas.microsoft.com/office/drawing/2014/main" id="{615AFD89-8E35-16F5-EF75-4F908D8A941D}"/>
                  </a:ext>
                </a:extLst>
              </p:cNvPr>
              <p:cNvSpPr txBox="1">
                <a:spLocks noRot="1" noChangeAspect="1" noMove="1" noResize="1" noEditPoints="1" noAdjustHandles="1" noChangeArrowheads="1" noChangeShapeType="1" noTextEdit="1"/>
              </p:cNvSpPr>
              <p:nvPr/>
            </p:nvSpPr>
            <p:spPr bwMode="auto">
              <a:xfrm>
                <a:off x="1697280" y="1624971"/>
                <a:ext cx="9065343" cy="3255507"/>
              </a:xfrm>
              <a:prstGeom prst="rect">
                <a:avLst/>
              </a:prstGeom>
              <a:blipFill>
                <a:blip r:embed="rId3"/>
                <a:stretch>
                  <a:fillRect l="-1008" r="-1008" b="-393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he-IL">
                    <a:noFill/>
                  </a:rPr>
                  <a:t> </a:t>
                </a:r>
              </a:p>
            </p:txBody>
          </p:sp>
        </mc:Fallback>
      </mc:AlternateContent>
      <p:sp>
        <p:nvSpPr>
          <p:cNvPr id="3" name="מציין מיקום של מספר שקופית 2">
            <a:extLst>
              <a:ext uri="{FF2B5EF4-FFF2-40B4-BE49-F238E27FC236}">
                <a16:creationId xmlns:a16="http://schemas.microsoft.com/office/drawing/2014/main" id="{1EE11ADD-BD76-96EA-1A3C-A8E38434CB55}"/>
              </a:ext>
            </a:extLst>
          </p:cNvPr>
          <p:cNvSpPr>
            <a:spLocks noGrp="1"/>
          </p:cNvSpPr>
          <p:nvPr>
            <p:ph type="sldNum" sz="quarter" idx="12"/>
          </p:nvPr>
        </p:nvSpPr>
        <p:spPr/>
        <p:txBody>
          <a:bodyPr/>
          <a:lstStyle/>
          <a:p>
            <a:fld id="{A27A7669-33A8-428B-BF2E-7DA931436465}" type="slidenum">
              <a:rPr lang="he-IL" smtClean="0"/>
              <a:t>11</a:t>
            </a:fld>
            <a:endParaRPr lang="he-IL"/>
          </a:p>
        </p:txBody>
      </p:sp>
    </p:spTree>
    <p:extLst>
      <p:ext uri="{BB962C8B-B14F-4D97-AF65-F5344CB8AC3E}">
        <p14:creationId xmlns:p14="http://schemas.microsoft.com/office/powerpoint/2010/main" val="3162224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1E95170D-DC79-3359-268B-3FA5A1681972}"/>
              </a:ext>
            </a:extLst>
          </p:cNvPr>
          <p:cNvSpPr>
            <a:spLocks noGrp="1"/>
          </p:cNvSpPr>
          <p:nvPr>
            <p:ph type="sldNum" sz="quarter" idx="12"/>
          </p:nvPr>
        </p:nvSpPr>
        <p:spPr/>
        <p:txBody>
          <a:bodyPr/>
          <a:lstStyle/>
          <a:p>
            <a:fld id="{A27A7669-33A8-428B-BF2E-7DA931436465}" type="slidenum">
              <a:rPr lang="he-IL" smtClean="0"/>
              <a:t>12</a:t>
            </a:fld>
            <a:endParaRPr lang="he-IL"/>
          </a:p>
        </p:txBody>
      </p:sp>
      <p:sp>
        <p:nvSpPr>
          <p:cNvPr id="5" name="כותרת 1">
            <a:extLst>
              <a:ext uri="{FF2B5EF4-FFF2-40B4-BE49-F238E27FC236}">
                <a16:creationId xmlns:a16="http://schemas.microsoft.com/office/drawing/2014/main" id="{7D5CF7F5-2917-F1A4-4544-71676F2B3976}"/>
              </a:ext>
            </a:extLst>
          </p:cNvPr>
          <p:cNvSpPr>
            <a:spLocks noGrp="1"/>
          </p:cNvSpPr>
          <p:nvPr>
            <p:ph type="title"/>
          </p:nvPr>
        </p:nvSpPr>
        <p:spPr>
          <a:xfrm>
            <a:off x="838200" y="2361622"/>
            <a:ext cx="10515600" cy="1325563"/>
          </a:xfrm>
        </p:spPr>
        <p:txBody>
          <a:bodyPr>
            <a:normAutofit/>
          </a:bodyPr>
          <a:lstStyle/>
          <a:p>
            <a:pPr algn="ctr" rtl="0"/>
            <a:r>
              <a:rPr lang="en-US" sz="8000" dirty="0"/>
              <a:t>Methods</a:t>
            </a:r>
            <a:endParaRPr lang="he-IL" sz="8000" dirty="0"/>
          </a:p>
        </p:txBody>
      </p:sp>
    </p:spTree>
    <p:extLst>
      <p:ext uri="{BB962C8B-B14F-4D97-AF65-F5344CB8AC3E}">
        <p14:creationId xmlns:p14="http://schemas.microsoft.com/office/powerpoint/2010/main" val="1694987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קבוצה 66">
            <a:extLst>
              <a:ext uri="{FF2B5EF4-FFF2-40B4-BE49-F238E27FC236}">
                <a16:creationId xmlns:a16="http://schemas.microsoft.com/office/drawing/2014/main" id="{04E4143A-AD88-49C3-1F41-C4B0303E0B51}"/>
              </a:ext>
            </a:extLst>
          </p:cNvPr>
          <p:cNvGrpSpPr>
            <a:grpSpLocks noChangeAspect="1"/>
          </p:cNvGrpSpPr>
          <p:nvPr/>
        </p:nvGrpSpPr>
        <p:grpSpPr>
          <a:xfrm>
            <a:off x="7373962" y="225801"/>
            <a:ext cx="4566996" cy="6300000"/>
            <a:chOff x="2741052" y="398522"/>
            <a:chExt cx="1967844" cy="2714551"/>
          </a:xfrm>
        </p:grpSpPr>
        <p:pic>
          <p:nvPicPr>
            <p:cNvPr id="5" name="תמונה 4">
              <a:extLst>
                <a:ext uri="{FF2B5EF4-FFF2-40B4-BE49-F238E27FC236}">
                  <a16:creationId xmlns:a16="http://schemas.microsoft.com/office/drawing/2014/main" id="{3D122306-F102-FA8B-FDBD-7B16F654E47D}"/>
                </a:ext>
              </a:extLst>
            </p:cNvPr>
            <p:cNvPicPr>
              <a:picLocks noChangeAspect="1"/>
            </p:cNvPicPr>
            <p:nvPr/>
          </p:nvPicPr>
          <p:blipFill rotWithShape="1">
            <a:blip r:embed="rId3">
              <a:extLst>
                <a:ext uri="{28A0092B-C50C-407E-A947-70E740481C1C}">
                  <a14:useLocalDpi xmlns:a14="http://schemas.microsoft.com/office/drawing/2010/main" val="0"/>
                </a:ext>
              </a:extLst>
            </a:blip>
            <a:srcRect l="20301" t="18356" r="12038" b="14059"/>
            <a:stretch/>
          </p:blipFill>
          <p:spPr>
            <a:xfrm>
              <a:off x="2741052" y="398522"/>
              <a:ext cx="1899200" cy="2714551"/>
            </a:xfrm>
            <a:prstGeom prst="rect">
              <a:avLst/>
            </a:prstGeom>
            <a:ln w="19050">
              <a:solidFill>
                <a:schemeClr val="tx1"/>
              </a:solidFill>
            </a:ln>
          </p:spPr>
        </p:pic>
        <p:grpSp>
          <p:nvGrpSpPr>
            <p:cNvPr id="58" name="קבוצה 57">
              <a:extLst>
                <a:ext uri="{FF2B5EF4-FFF2-40B4-BE49-F238E27FC236}">
                  <a16:creationId xmlns:a16="http://schemas.microsoft.com/office/drawing/2014/main" id="{59090C25-3D3E-2EE4-4C05-5839CB77911E}"/>
                </a:ext>
              </a:extLst>
            </p:cNvPr>
            <p:cNvGrpSpPr/>
            <p:nvPr/>
          </p:nvGrpSpPr>
          <p:grpSpPr>
            <a:xfrm>
              <a:off x="3790775" y="2839006"/>
              <a:ext cx="918121" cy="270808"/>
              <a:chOff x="3562399" y="3430493"/>
              <a:chExt cx="1107735" cy="336560"/>
            </a:xfrm>
          </p:grpSpPr>
          <p:pic>
            <p:nvPicPr>
              <p:cNvPr id="60" name="תמונה 59">
                <a:extLst>
                  <a:ext uri="{FF2B5EF4-FFF2-40B4-BE49-F238E27FC236}">
                    <a16:creationId xmlns:a16="http://schemas.microsoft.com/office/drawing/2014/main" id="{A57FCD00-4064-8E37-B8EC-FAE53B627A6A}"/>
                  </a:ext>
                </a:extLst>
              </p:cNvPr>
              <p:cNvPicPr>
                <a:picLocks noChangeAspect="1"/>
              </p:cNvPicPr>
              <p:nvPr/>
            </p:nvPicPr>
            <p:blipFill rotWithShape="1">
              <a:blip r:embed="rId3">
                <a:extLst>
                  <a:ext uri="{28A0092B-C50C-407E-A947-70E740481C1C}">
                    <a14:useLocalDpi xmlns:a14="http://schemas.microsoft.com/office/drawing/2010/main" val="0"/>
                  </a:ext>
                </a:extLst>
              </a:blip>
              <a:srcRect l="70944" r="-1" b="95116"/>
              <a:stretch/>
            </p:blipFill>
            <p:spPr>
              <a:xfrm>
                <a:off x="3562492" y="3430493"/>
                <a:ext cx="1023869" cy="233873"/>
              </a:xfrm>
              <a:prstGeom prst="rect">
                <a:avLst/>
              </a:prstGeom>
            </p:spPr>
          </p:pic>
          <p:pic>
            <p:nvPicPr>
              <p:cNvPr id="61" name="תמונה 60">
                <a:extLst>
                  <a:ext uri="{FF2B5EF4-FFF2-40B4-BE49-F238E27FC236}">
                    <a16:creationId xmlns:a16="http://schemas.microsoft.com/office/drawing/2014/main" id="{66DDD015-0E42-84D3-B0FC-CAA53EC06D18}"/>
                  </a:ext>
                </a:extLst>
              </p:cNvPr>
              <p:cNvPicPr>
                <a:picLocks noChangeAspect="1"/>
              </p:cNvPicPr>
              <p:nvPr/>
            </p:nvPicPr>
            <p:blipFill rotWithShape="1">
              <a:blip r:embed="rId3">
                <a:extLst>
                  <a:ext uri="{28A0092B-C50C-407E-A947-70E740481C1C}">
                    <a14:useLocalDpi xmlns:a14="http://schemas.microsoft.com/office/drawing/2010/main" val="0"/>
                  </a:ext>
                </a:extLst>
              </a:blip>
              <a:srcRect l="53594" t="92154" r="17348" b="5447"/>
              <a:stretch/>
            </p:blipFill>
            <p:spPr>
              <a:xfrm>
                <a:off x="3562399" y="3652175"/>
                <a:ext cx="1023869" cy="114878"/>
              </a:xfrm>
              <a:prstGeom prst="rect">
                <a:avLst/>
              </a:prstGeom>
            </p:spPr>
          </p:pic>
          <p:sp>
            <p:nvSpPr>
              <p:cNvPr id="62" name="מלבן 61">
                <a:extLst>
                  <a:ext uri="{FF2B5EF4-FFF2-40B4-BE49-F238E27FC236}">
                    <a16:creationId xmlns:a16="http://schemas.microsoft.com/office/drawing/2014/main" id="{BAD731E6-A445-97EB-289C-56987F2BCC71}"/>
                  </a:ext>
                </a:extLst>
              </p:cNvPr>
              <p:cNvSpPr/>
              <p:nvPr/>
            </p:nvSpPr>
            <p:spPr>
              <a:xfrm>
                <a:off x="3880126" y="3684302"/>
                <a:ext cx="302267" cy="56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06" dirty="0">
                    <a:solidFill>
                      <a:schemeClr val="tx1"/>
                    </a:solidFill>
                  </a:rPr>
                  <a:t>25</a:t>
                </a:r>
                <a:endParaRPr lang="he-IL" sz="406" dirty="0">
                  <a:solidFill>
                    <a:schemeClr val="tx1"/>
                  </a:solidFill>
                </a:endParaRPr>
              </a:p>
            </p:txBody>
          </p:sp>
          <p:sp>
            <p:nvSpPr>
              <p:cNvPr id="63" name="מלבן 62">
                <a:extLst>
                  <a:ext uri="{FF2B5EF4-FFF2-40B4-BE49-F238E27FC236}">
                    <a16:creationId xmlns:a16="http://schemas.microsoft.com/office/drawing/2014/main" id="{C018A7A9-80B4-2454-42FA-D01080B8DA5F}"/>
                  </a:ext>
                </a:extLst>
              </p:cNvPr>
              <p:cNvSpPr/>
              <p:nvPr/>
            </p:nvSpPr>
            <p:spPr>
              <a:xfrm>
                <a:off x="3683508" y="3697163"/>
                <a:ext cx="246972" cy="46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406" dirty="0">
                  <a:solidFill>
                    <a:schemeClr val="tx1"/>
                  </a:solidFill>
                </a:endParaRPr>
              </a:p>
            </p:txBody>
          </p:sp>
          <p:sp>
            <p:nvSpPr>
              <p:cNvPr id="64" name="מלבן 63">
                <a:extLst>
                  <a:ext uri="{FF2B5EF4-FFF2-40B4-BE49-F238E27FC236}">
                    <a16:creationId xmlns:a16="http://schemas.microsoft.com/office/drawing/2014/main" id="{A229EA4A-84E0-B3C9-3728-AE1ADBDCFB65}"/>
                  </a:ext>
                </a:extLst>
              </p:cNvPr>
              <p:cNvSpPr/>
              <p:nvPr/>
            </p:nvSpPr>
            <p:spPr>
              <a:xfrm>
                <a:off x="3583527" y="3693426"/>
                <a:ext cx="61097" cy="49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06" dirty="0">
                    <a:solidFill>
                      <a:schemeClr val="tx1"/>
                    </a:solidFill>
                  </a:rPr>
                  <a:t>0</a:t>
                </a:r>
                <a:endParaRPr lang="he-IL" sz="406" dirty="0">
                  <a:solidFill>
                    <a:schemeClr val="tx1"/>
                  </a:solidFill>
                </a:endParaRPr>
              </a:p>
            </p:txBody>
          </p:sp>
          <p:sp>
            <p:nvSpPr>
              <p:cNvPr id="65" name="מלבן 64">
                <a:extLst>
                  <a:ext uri="{FF2B5EF4-FFF2-40B4-BE49-F238E27FC236}">
                    <a16:creationId xmlns:a16="http://schemas.microsoft.com/office/drawing/2014/main" id="{7D68F4AD-9660-8327-56DB-8EA8496C3324}"/>
                  </a:ext>
                </a:extLst>
              </p:cNvPr>
              <p:cNvSpPr/>
              <p:nvPr/>
            </p:nvSpPr>
            <p:spPr>
              <a:xfrm>
                <a:off x="4329112" y="3693417"/>
                <a:ext cx="246972" cy="468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מלבן 65">
                <a:extLst>
                  <a:ext uri="{FF2B5EF4-FFF2-40B4-BE49-F238E27FC236}">
                    <a16:creationId xmlns:a16="http://schemas.microsoft.com/office/drawing/2014/main" id="{65EE9436-5B18-783D-4C02-17AC6E8D8DD1}"/>
                  </a:ext>
                </a:extLst>
              </p:cNvPr>
              <p:cNvSpPr/>
              <p:nvPr/>
            </p:nvSpPr>
            <p:spPr>
              <a:xfrm>
                <a:off x="4299928" y="3670285"/>
                <a:ext cx="370206" cy="82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406" dirty="0">
                    <a:solidFill>
                      <a:schemeClr val="tx1"/>
                    </a:solidFill>
                  </a:rPr>
                  <a:t>50 m</a:t>
                </a:r>
                <a:endParaRPr lang="he-IL" sz="406" dirty="0">
                  <a:solidFill>
                    <a:schemeClr val="tx1"/>
                  </a:solidFill>
                </a:endParaRPr>
              </a:p>
            </p:txBody>
          </p:sp>
        </p:grpSp>
      </p:grpSp>
      <p:grpSp>
        <p:nvGrpSpPr>
          <p:cNvPr id="68" name="Group 18">
            <a:extLst>
              <a:ext uri="{FF2B5EF4-FFF2-40B4-BE49-F238E27FC236}">
                <a16:creationId xmlns:a16="http://schemas.microsoft.com/office/drawing/2014/main" id="{477BBC27-458D-B5DE-8E62-5BFF1AFC8794}"/>
              </a:ext>
            </a:extLst>
          </p:cNvPr>
          <p:cNvGrpSpPr>
            <a:grpSpLocks noChangeAspect="1"/>
          </p:cNvGrpSpPr>
          <p:nvPr/>
        </p:nvGrpSpPr>
        <p:grpSpPr>
          <a:xfrm>
            <a:off x="958339" y="1061974"/>
            <a:ext cx="4519580" cy="4734051"/>
            <a:chOff x="3030436" y="4218318"/>
            <a:chExt cx="2290558" cy="2399231"/>
          </a:xfrm>
        </p:grpSpPr>
        <p:pic>
          <p:nvPicPr>
            <p:cNvPr id="69" name="Picture 2">
              <a:extLst>
                <a:ext uri="{FF2B5EF4-FFF2-40B4-BE49-F238E27FC236}">
                  <a16:creationId xmlns:a16="http://schemas.microsoft.com/office/drawing/2014/main" id="{F4BAD87B-CEAA-81D3-CDF6-846BCBEFC578}"/>
                </a:ext>
              </a:extLst>
            </p:cNvPr>
            <p:cNvPicPr>
              <a:picLocks noChangeAspect="1"/>
            </p:cNvPicPr>
            <p:nvPr/>
          </p:nvPicPr>
          <p:blipFill rotWithShape="1">
            <a:blip r:embed="rId4"/>
            <a:srcRect l="22488"/>
            <a:stretch/>
          </p:blipFill>
          <p:spPr>
            <a:xfrm>
              <a:off x="3030436" y="4218318"/>
              <a:ext cx="2290558" cy="2399231"/>
            </a:xfrm>
            <a:prstGeom prst="rect">
              <a:avLst/>
            </a:prstGeom>
            <a:ln>
              <a:solidFill>
                <a:schemeClr val="tx1"/>
              </a:solidFill>
            </a:ln>
          </p:spPr>
        </p:pic>
        <p:sp>
          <p:nvSpPr>
            <p:cNvPr id="70" name="5-Point Star 17">
              <a:extLst>
                <a:ext uri="{FF2B5EF4-FFF2-40B4-BE49-F238E27FC236}">
                  <a16:creationId xmlns:a16="http://schemas.microsoft.com/office/drawing/2014/main" id="{0E86E15E-2EF1-507D-5CA7-8835E1B541DA}"/>
                </a:ext>
              </a:extLst>
            </p:cNvPr>
            <p:cNvSpPr>
              <a:spLocks noChangeAspect="1"/>
            </p:cNvSpPr>
            <p:nvPr/>
          </p:nvSpPr>
          <p:spPr>
            <a:xfrm>
              <a:off x="3945786" y="5248441"/>
              <a:ext cx="148856" cy="148855"/>
            </a:xfrm>
            <a:prstGeom prst="star5">
              <a:avLst/>
            </a:prstGeom>
            <a:solidFill>
              <a:srgbClr val="FF0000"/>
            </a:solidFill>
            <a:ln w="95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643"/>
            </a:p>
          </p:txBody>
        </p:sp>
      </p:grpSp>
      <p:cxnSp>
        <p:nvCxnSpPr>
          <p:cNvPr id="72" name="מחבר ישר 71">
            <a:extLst>
              <a:ext uri="{FF2B5EF4-FFF2-40B4-BE49-F238E27FC236}">
                <a16:creationId xmlns:a16="http://schemas.microsoft.com/office/drawing/2014/main" id="{64B03F6D-056D-9B81-D29A-664F7CC71561}"/>
              </a:ext>
            </a:extLst>
          </p:cNvPr>
          <p:cNvCxnSpPr>
            <a:cxnSpLocks/>
          </p:cNvCxnSpPr>
          <p:nvPr/>
        </p:nvCxnSpPr>
        <p:spPr>
          <a:xfrm flipV="1">
            <a:off x="2968227" y="225801"/>
            <a:ext cx="4405735" cy="2980952"/>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73" name="מחבר ישר 72">
            <a:extLst>
              <a:ext uri="{FF2B5EF4-FFF2-40B4-BE49-F238E27FC236}">
                <a16:creationId xmlns:a16="http://schemas.microsoft.com/office/drawing/2014/main" id="{431C1FA9-45FB-09F2-10E1-0B73D19AEF2B}"/>
              </a:ext>
            </a:extLst>
          </p:cNvPr>
          <p:cNvCxnSpPr>
            <a:cxnSpLocks/>
          </p:cNvCxnSpPr>
          <p:nvPr/>
        </p:nvCxnSpPr>
        <p:spPr>
          <a:xfrm>
            <a:off x="2911304" y="3371310"/>
            <a:ext cx="4462658" cy="3154491"/>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 name="מציין מיקום של מספר שקופית 1">
            <a:extLst>
              <a:ext uri="{FF2B5EF4-FFF2-40B4-BE49-F238E27FC236}">
                <a16:creationId xmlns:a16="http://schemas.microsoft.com/office/drawing/2014/main" id="{B83FD927-F7B1-39DF-2C6C-CB7B95A6B24D}"/>
              </a:ext>
            </a:extLst>
          </p:cNvPr>
          <p:cNvSpPr>
            <a:spLocks noGrp="1"/>
          </p:cNvSpPr>
          <p:nvPr>
            <p:ph type="sldNum" sz="quarter" idx="12"/>
          </p:nvPr>
        </p:nvSpPr>
        <p:spPr/>
        <p:txBody>
          <a:bodyPr/>
          <a:lstStyle/>
          <a:p>
            <a:fld id="{A27A7669-33A8-428B-BF2E-7DA931436465}" type="slidenum">
              <a:rPr lang="he-IL" smtClean="0"/>
              <a:t>13</a:t>
            </a:fld>
            <a:endParaRPr lang="he-IL"/>
          </a:p>
        </p:txBody>
      </p:sp>
    </p:spTree>
    <p:extLst>
      <p:ext uri="{BB962C8B-B14F-4D97-AF65-F5344CB8AC3E}">
        <p14:creationId xmlns:p14="http://schemas.microsoft.com/office/powerpoint/2010/main" val="2959837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קבוצה 66">
            <a:extLst>
              <a:ext uri="{FF2B5EF4-FFF2-40B4-BE49-F238E27FC236}">
                <a16:creationId xmlns:a16="http://schemas.microsoft.com/office/drawing/2014/main" id="{04E4143A-AD88-49C3-1F41-C4B0303E0B51}"/>
              </a:ext>
            </a:extLst>
          </p:cNvPr>
          <p:cNvGrpSpPr>
            <a:grpSpLocks noChangeAspect="1"/>
          </p:cNvGrpSpPr>
          <p:nvPr/>
        </p:nvGrpSpPr>
        <p:grpSpPr>
          <a:xfrm>
            <a:off x="7373962" y="225801"/>
            <a:ext cx="4566996" cy="6300000"/>
            <a:chOff x="2741052" y="398522"/>
            <a:chExt cx="1967844" cy="2714551"/>
          </a:xfrm>
        </p:grpSpPr>
        <p:pic>
          <p:nvPicPr>
            <p:cNvPr id="5" name="תמונה 4">
              <a:extLst>
                <a:ext uri="{FF2B5EF4-FFF2-40B4-BE49-F238E27FC236}">
                  <a16:creationId xmlns:a16="http://schemas.microsoft.com/office/drawing/2014/main" id="{3D122306-F102-FA8B-FDBD-7B16F654E47D}"/>
                </a:ext>
              </a:extLst>
            </p:cNvPr>
            <p:cNvPicPr>
              <a:picLocks noChangeAspect="1"/>
            </p:cNvPicPr>
            <p:nvPr/>
          </p:nvPicPr>
          <p:blipFill rotWithShape="1">
            <a:blip r:embed="rId3">
              <a:extLst>
                <a:ext uri="{28A0092B-C50C-407E-A947-70E740481C1C}">
                  <a14:useLocalDpi xmlns:a14="http://schemas.microsoft.com/office/drawing/2010/main" val="0"/>
                </a:ext>
              </a:extLst>
            </a:blip>
            <a:srcRect l="20301" t="18356" r="12038" b="14059"/>
            <a:stretch/>
          </p:blipFill>
          <p:spPr>
            <a:xfrm>
              <a:off x="2741052" y="398522"/>
              <a:ext cx="1899200" cy="2714551"/>
            </a:xfrm>
            <a:prstGeom prst="rect">
              <a:avLst/>
            </a:prstGeom>
            <a:ln w="19050">
              <a:solidFill>
                <a:schemeClr val="tx1"/>
              </a:solidFill>
            </a:ln>
          </p:spPr>
        </p:pic>
        <p:sp>
          <p:nvSpPr>
            <p:cNvPr id="6" name="צורה חופשית: צורה 5">
              <a:extLst>
                <a:ext uri="{FF2B5EF4-FFF2-40B4-BE49-F238E27FC236}">
                  <a16:creationId xmlns:a16="http://schemas.microsoft.com/office/drawing/2014/main" id="{E5EAAD7F-3A8A-94BF-47C4-59B4F8C1E9BB}"/>
                </a:ext>
              </a:extLst>
            </p:cNvPr>
            <p:cNvSpPr/>
            <p:nvPr/>
          </p:nvSpPr>
          <p:spPr>
            <a:xfrm>
              <a:off x="3092551" y="2506263"/>
              <a:ext cx="564975" cy="567142"/>
            </a:xfrm>
            <a:custGeom>
              <a:avLst/>
              <a:gdLst>
                <a:gd name="connsiteX0" fmla="*/ 933450 w 1000125"/>
                <a:gd name="connsiteY0" fmla="*/ 269875 h 857250"/>
                <a:gd name="connsiteX1" fmla="*/ 768350 w 1000125"/>
                <a:gd name="connsiteY1" fmla="*/ 285750 h 857250"/>
                <a:gd name="connsiteX2" fmla="*/ 695325 w 1000125"/>
                <a:gd name="connsiteY2" fmla="*/ 323850 h 857250"/>
                <a:gd name="connsiteX3" fmla="*/ 263525 w 1000125"/>
                <a:gd name="connsiteY3" fmla="*/ 0 h 857250"/>
                <a:gd name="connsiteX4" fmla="*/ 114300 w 1000125"/>
                <a:gd name="connsiteY4" fmla="*/ 203200 h 857250"/>
                <a:gd name="connsiteX5" fmla="*/ 0 w 1000125"/>
                <a:gd name="connsiteY5" fmla="*/ 552450 h 857250"/>
                <a:gd name="connsiteX6" fmla="*/ 101600 w 1000125"/>
                <a:gd name="connsiteY6" fmla="*/ 784225 h 857250"/>
                <a:gd name="connsiteX7" fmla="*/ 295275 w 1000125"/>
                <a:gd name="connsiteY7" fmla="*/ 857250 h 857250"/>
                <a:gd name="connsiteX8" fmla="*/ 695325 w 1000125"/>
                <a:gd name="connsiteY8" fmla="*/ 631825 h 857250"/>
                <a:gd name="connsiteX9" fmla="*/ 1000125 w 1000125"/>
                <a:gd name="connsiteY9" fmla="*/ 342900 h 857250"/>
                <a:gd name="connsiteX10" fmla="*/ 933450 w 1000125"/>
                <a:gd name="connsiteY10" fmla="*/ 269875 h 857250"/>
                <a:gd name="connsiteX0" fmla="*/ 955675 w 1000125"/>
                <a:gd name="connsiteY0" fmla="*/ 212725 h 857250"/>
                <a:gd name="connsiteX1" fmla="*/ 768350 w 1000125"/>
                <a:gd name="connsiteY1" fmla="*/ 285750 h 857250"/>
                <a:gd name="connsiteX2" fmla="*/ 695325 w 1000125"/>
                <a:gd name="connsiteY2" fmla="*/ 323850 h 857250"/>
                <a:gd name="connsiteX3" fmla="*/ 263525 w 1000125"/>
                <a:gd name="connsiteY3" fmla="*/ 0 h 857250"/>
                <a:gd name="connsiteX4" fmla="*/ 114300 w 1000125"/>
                <a:gd name="connsiteY4" fmla="*/ 203200 h 857250"/>
                <a:gd name="connsiteX5" fmla="*/ 0 w 1000125"/>
                <a:gd name="connsiteY5" fmla="*/ 552450 h 857250"/>
                <a:gd name="connsiteX6" fmla="*/ 101600 w 1000125"/>
                <a:gd name="connsiteY6" fmla="*/ 784225 h 857250"/>
                <a:gd name="connsiteX7" fmla="*/ 295275 w 1000125"/>
                <a:gd name="connsiteY7" fmla="*/ 857250 h 857250"/>
                <a:gd name="connsiteX8" fmla="*/ 695325 w 1000125"/>
                <a:gd name="connsiteY8" fmla="*/ 631825 h 857250"/>
                <a:gd name="connsiteX9" fmla="*/ 1000125 w 1000125"/>
                <a:gd name="connsiteY9" fmla="*/ 342900 h 857250"/>
                <a:gd name="connsiteX10" fmla="*/ 955675 w 1000125"/>
                <a:gd name="connsiteY10" fmla="*/ 212725 h 857250"/>
                <a:gd name="connsiteX0" fmla="*/ 955675 w 1000125"/>
                <a:gd name="connsiteY0" fmla="*/ 212725 h 857250"/>
                <a:gd name="connsiteX1" fmla="*/ 768350 w 1000125"/>
                <a:gd name="connsiteY1" fmla="*/ 285750 h 857250"/>
                <a:gd name="connsiteX2" fmla="*/ 695325 w 1000125"/>
                <a:gd name="connsiteY2" fmla="*/ 323850 h 857250"/>
                <a:gd name="connsiteX3" fmla="*/ 517525 w 1000125"/>
                <a:gd name="connsiteY3" fmla="*/ 79375 h 857250"/>
                <a:gd name="connsiteX4" fmla="*/ 263525 w 1000125"/>
                <a:gd name="connsiteY4" fmla="*/ 0 h 857250"/>
                <a:gd name="connsiteX5" fmla="*/ 114300 w 1000125"/>
                <a:gd name="connsiteY5" fmla="*/ 203200 h 857250"/>
                <a:gd name="connsiteX6" fmla="*/ 0 w 1000125"/>
                <a:gd name="connsiteY6" fmla="*/ 552450 h 857250"/>
                <a:gd name="connsiteX7" fmla="*/ 101600 w 1000125"/>
                <a:gd name="connsiteY7" fmla="*/ 784225 h 857250"/>
                <a:gd name="connsiteX8" fmla="*/ 295275 w 1000125"/>
                <a:gd name="connsiteY8" fmla="*/ 857250 h 857250"/>
                <a:gd name="connsiteX9" fmla="*/ 695325 w 1000125"/>
                <a:gd name="connsiteY9" fmla="*/ 631825 h 857250"/>
                <a:gd name="connsiteX10" fmla="*/ 1000125 w 1000125"/>
                <a:gd name="connsiteY10" fmla="*/ 342900 h 857250"/>
                <a:gd name="connsiteX11" fmla="*/ 955675 w 1000125"/>
                <a:gd name="connsiteY11" fmla="*/ 212725 h 857250"/>
                <a:gd name="connsiteX0" fmla="*/ 955675 w 1000125"/>
                <a:gd name="connsiteY0" fmla="*/ 212725 h 857250"/>
                <a:gd name="connsiteX1" fmla="*/ 768350 w 1000125"/>
                <a:gd name="connsiteY1" fmla="*/ 285750 h 857250"/>
                <a:gd name="connsiteX2" fmla="*/ 669925 w 1000125"/>
                <a:gd name="connsiteY2" fmla="*/ 358775 h 857250"/>
                <a:gd name="connsiteX3" fmla="*/ 517525 w 1000125"/>
                <a:gd name="connsiteY3" fmla="*/ 79375 h 857250"/>
                <a:gd name="connsiteX4" fmla="*/ 263525 w 1000125"/>
                <a:gd name="connsiteY4" fmla="*/ 0 h 857250"/>
                <a:gd name="connsiteX5" fmla="*/ 114300 w 1000125"/>
                <a:gd name="connsiteY5" fmla="*/ 203200 h 857250"/>
                <a:gd name="connsiteX6" fmla="*/ 0 w 1000125"/>
                <a:gd name="connsiteY6" fmla="*/ 552450 h 857250"/>
                <a:gd name="connsiteX7" fmla="*/ 101600 w 1000125"/>
                <a:gd name="connsiteY7" fmla="*/ 784225 h 857250"/>
                <a:gd name="connsiteX8" fmla="*/ 295275 w 1000125"/>
                <a:gd name="connsiteY8" fmla="*/ 857250 h 857250"/>
                <a:gd name="connsiteX9" fmla="*/ 695325 w 1000125"/>
                <a:gd name="connsiteY9" fmla="*/ 631825 h 857250"/>
                <a:gd name="connsiteX10" fmla="*/ 1000125 w 1000125"/>
                <a:gd name="connsiteY10" fmla="*/ 342900 h 857250"/>
                <a:gd name="connsiteX11" fmla="*/ 955675 w 1000125"/>
                <a:gd name="connsiteY11" fmla="*/ 212725 h 857250"/>
                <a:gd name="connsiteX0" fmla="*/ 955675 w 1000125"/>
                <a:gd name="connsiteY0" fmla="*/ 212725 h 857250"/>
                <a:gd name="connsiteX1" fmla="*/ 768350 w 1000125"/>
                <a:gd name="connsiteY1" fmla="*/ 285750 h 857250"/>
                <a:gd name="connsiteX2" fmla="*/ 669925 w 1000125"/>
                <a:gd name="connsiteY2" fmla="*/ 358775 h 857250"/>
                <a:gd name="connsiteX3" fmla="*/ 517525 w 1000125"/>
                <a:gd name="connsiteY3" fmla="*/ 79375 h 857250"/>
                <a:gd name="connsiteX4" fmla="*/ 263525 w 1000125"/>
                <a:gd name="connsiteY4" fmla="*/ 0 h 857250"/>
                <a:gd name="connsiteX5" fmla="*/ 0 w 1000125"/>
                <a:gd name="connsiteY5" fmla="*/ 552450 h 857250"/>
                <a:gd name="connsiteX6" fmla="*/ 101600 w 1000125"/>
                <a:gd name="connsiteY6" fmla="*/ 784225 h 857250"/>
                <a:gd name="connsiteX7" fmla="*/ 295275 w 1000125"/>
                <a:gd name="connsiteY7" fmla="*/ 857250 h 857250"/>
                <a:gd name="connsiteX8" fmla="*/ 695325 w 1000125"/>
                <a:gd name="connsiteY8" fmla="*/ 631825 h 857250"/>
                <a:gd name="connsiteX9" fmla="*/ 1000125 w 1000125"/>
                <a:gd name="connsiteY9" fmla="*/ 342900 h 857250"/>
                <a:gd name="connsiteX10" fmla="*/ 955675 w 1000125"/>
                <a:gd name="connsiteY10" fmla="*/ 212725 h 857250"/>
                <a:gd name="connsiteX0" fmla="*/ 955675 w 1000125"/>
                <a:gd name="connsiteY0" fmla="*/ 200025 h 844550"/>
                <a:gd name="connsiteX1" fmla="*/ 768350 w 1000125"/>
                <a:gd name="connsiteY1" fmla="*/ 273050 h 844550"/>
                <a:gd name="connsiteX2" fmla="*/ 669925 w 1000125"/>
                <a:gd name="connsiteY2" fmla="*/ 346075 h 844550"/>
                <a:gd name="connsiteX3" fmla="*/ 517525 w 1000125"/>
                <a:gd name="connsiteY3" fmla="*/ 66675 h 844550"/>
                <a:gd name="connsiteX4" fmla="*/ 215900 w 1000125"/>
                <a:gd name="connsiteY4" fmla="*/ 0 h 844550"/>
                <a:gd name="connsiteX5" fmla="*/ 0 w 1000125"/>
                <a:gd name="connsiteY5" fmla="*/ 539750 h 844550"/>
                <a:gd name="connsiteX6" fmla="*/ 101600 w 1000125"/>
                <a:gd name="connsiteY6" fmla="*/ 771525 h 844550"/>
                <a:gd name="connsiteX7" fmla="*/ 295275 w 1000125"/>
                <a:gd name="connsiteY7" fmla="*/ 844550 h 844550"/>
                <a:gd name="connsiteX8" fmla="*/ 695325 w 1000125"/>
                <a:gd name="connsiteY8" fmla="*/ 619125 h 844550"/>
                <a:gd name="connsiteX9" fmla="*/ 1000125 w 1000125"/>
                <a:gd name="connsiteY9" fmla="*/ 330200 h 844550"/>
                <a:gd name="connsiteX10" fmla="*/ 955675 w 1000125"/>
                <a:gd name="connsiteY10" fmla="*/ 200025 h 844550"/>
                <a:gd name="connsiteX0" fmla="*/ 968375 w 1012825"/>
                <a:gd name="connsiteY0" fmla="*/ 200025 h 844550"/>
                <a:gd name="connsiteX1" fmla="*/ 781050 w 1012825"/>
                <a:gd name="connsiteY1" fmla="*/ 273050 h 844550"/>
                <a:gd name="connsiteX2" fmla="*/ 682625 w 1012825"/>
                <a:gd name="connsiteY2" fmla="*/ 346075 h 844550"/>
                <a:gd name="connsiteX3" fmla="*/ 530225 w 1012825"/>
                <a:gd name="connsiteY3" fmla="*/ 66675 h 844550"/>
                <a:gd name="connsiteX4" fmla="*/ 228600 w 1012825"/>
                <a:gd name="connsiteY4" fmla="*/ 0 h 844550"/>
                <a:gd name="connsiteX5" fmla="*/ 0 w 1012825"/>
                <a:gd name="connsiteY5" fmla="*/ 415925 h 844550"/>
                <a:gd name="connsiteX6" fmla="*/ 114300 w 1012825"/>
                <a:gd name="connsiteY6" fmla="*/ 771525 h 844550"/>
                <a:gd name="connsiteX7" fmla="*/ 307975 w 1012825"/>
                <a:gd name="connsiteY7" fmla="*/ 844550 h 844550"/>
                <a:gd name="connsiteX8" fmla="*/ 708025 w 1012825"/>
                <a:gd name="connsiteY8" fmla="*/ 619125 h 844550"/>
                <a:gd name="connsiteX9" fmla="*/ 1012825 w 1012825"/>
                <a:gd name="connsiteY9" fmla="*/ 330200 h 844550"/>
                <a:gd name="connsiteX10" fmla="*/ 968375 w 1012825"/>
                <a:gd name="connsiteY10" fmla="*/ 200025 h 844550"/>
                <a:gd name="connsiteX0" fmla="*/ 968375 w 1012825"/>
                <a:gd name="connsiteY0" fmla="*/ 200025 h 1079500"/>
                <a:gd name="connsiteX1" fmla="*/ 781050 w 1012825"/>
                <a:gd name="connsiteY1" fmla="*/ 273050 h 1079500"/>
                <a:gd name="connsiteX2" fmla="*/ 682625 w 1012825"/>
                <a:gd name="connsiteY2" fmla="*/ 346075 h 1079500"/>
                <a:gd name="connsiteX3" fmla="*/ 530225 w 1012825"/>
                <a:gd name="connsiteY3" fmla="*/ 66675 h 1079500"/>
                <a:gd name="connsiteX4" fmla="*/ 228600 w 1012825"/>
                <a:gd name="connsiteY4" fmla="*/ 0 h 1079500"/>
                <a:gd name="connsiteX5" fmla="*/ 0 w 1012825"/>
                <a:gd name="connsiteY5" fmla="*/ 415925 h 1079500"/>
                <a:gd name="connsiteX6" fmla="*/ 114300 w 1012825"/>
                <a:gd name="connsiteY6" fmla="*/ 771525 h 1079500"/>
                <a:gd name="connsiteX7" fmla="*/ 438150 w 1012825"/>
                <a:gd name="connsiteY7" fmla="*/ 1079500 h 1079500"/>
                <a:gd name="connsiteX8" fmla="*/ 708025 w 1012825"/>
                <a:gd name="connsiteY8" fmla="*/ 619125 h 1079500"/>
                <a:gd name="connsiteX9" fmla="*/ 1012825 w 1012825"/>
                <a:gd name="connsiteY9" fmla="*/ 330200 h 1079500"/>
                <a:gd name="connsiteX10" fmla="*/ 968375 w 1012825"/>
                <a:gd name="connsiteY10" fmla="*/ 200025 h 1079500"/>
                <a:gd name="connsiteX0" fmla="*/ 968375 w 1012825"/>
                <a:gd name="connsiteY0" fmla="*/ 200025 h 1079500"/>
                <a:gd name="connsiteX1" fmla="*/ 781050 w 1012825"/>
                <a:gd name="connsiteY1" fmla="*/ 273050 h 1079500"/>
                <a:gd name="connsiteX2" fmla="*/ 682625 w 1012825"/>
                <a:gd name="connsiteY2" fmla="*/ 346075 h 1079500"/>
                <a:gd name="connsiteX3" fmla="*/ 530225 w 1012825"/>
                <a:gd name="connsiteY3" fmla="*/ 66675 h 1079500"/>
                <a:gd name="connsiteX4" fmla="*/ 228600 w 1012825"/>
                <a:gd name="connsiteY4" fmla="*/ 0 h 1079500"/>
                <a:gd name="connsiteX5" fmla="*/ 0 w 1012825"/>
                <a:gd name="connsiteY5" fmla="*/ 415925 h 1079500"/>
                <a:gd name="connsiteX6" fmla="*/ 114300 w 1012825"/>
                <a:gd name="connsiteY6" fmla="*/ 771525 h 1079500"/>
                <a:gd name="connsiteX7" fmla="*/ 438150 w 1012825"/>
                <a:gd name="connsiteY7" fmla="*/ 1079500 h 1079500"/>
                <a:gd name="connsiteX8" fmla="*/ 533400 w 1012825"/>
                <a:gd name="connsiteY8" fmla="*/ 704850 h 1079500"/>
                <a:gd name="connsiteX9" fmla="*/ 708025 w 1012825"/>
                <a:gd name="connsiteY9" fmla="*/ 619125 h 1079500"/>
                <a:gd name="connsiteX10" fmla="*/ 1012825 w 1012825"/>
                <a:gd name="connsiteY10" fmla="*/ 330200 h 1079500"/>
                <a:gd name="connsiteX11" fmla="*/ 968375 w 1012825"/>
                <a:gd name="connsiteY11" fmla="*/ 200025 h 1079500"/>
                <a:gd name="connsiteX0" fmla="*/ 968375 w 1012825"/>
                <a:gd name="connsiteY0" fmla="*/ 200025 h 1079500"/>
                <a:gd name="connsiteX1" fmla="*/ 781050 w 1012825"/>
                <a:gd name="connsiteY1" fmla="*/ 273050 h 1079500"/>
                <a:gd name="connsiteX2" fmla="*/ 682625 w 1012825"/>
                <a:gd name="connsiteY2" fmla="*/ 346075 h 1079500"/>
                <a:gd name="connsiteX3" fmla="*/ 530225 w 1012825"/>
                <a:gd name="connsiteY3" fmla="*/ 66675 h 1079500"/>
                <a:gd name="connsiteX4" fmla="*/ 228600 w 1012825"/>
                <a:gd name="connsiteY4" fmla="*/ 0 h 1079500"/>
                <a:gd name="connsiteX5" fmla="*/ 0 w 1012825"/>
                <a:gd name="connsiteY5" fmla="*/ 415925 h 1079500"/>
                <a:gd name="connsiteX6" fmla="*/ 114300 w 1012825"/>
                <a:gd name="connsiteY6" fmla="*/ 771525 h 1079500"/>
                <a:gd name="connsiteX7" fmla="*/ 317500 w 1012825"/>
                <a:gd name="connsiteY7" fmla="*/ 1069975 h 1079500"/>
                <a:gd name="connsiteX8" fmla="*/ 438150 w 1012825"/>
                <a:gd name="connsiteY8" fmla="*/ 1079500 h 1079500"/>
                <a:gd name="connsiteX9" fmla="*/ 533400 w 1012825"/>
                <a:gd name="connsiteY9" fmla="*/ 704850 h 1079500"/>
                <a:gd name="connsiteX10" fmla="*/ 708025 w 1012825"/>
                <a:gd name="connsiteY10" fmla="*/ 619125 h 1079500"/>
                <a:gd name="connsiteX11" fmla="*/ 1012825 w 1012825"/>
                <a:gd name="connsiteY11" fmla="*/ 330200 h 1079500"/>
                <a:gd name="connsiteX12" fmla="*/ 968375 w 1012825"/>
                <a:gd name="connsiteY12" fmla="*/ 200025 h 1079500"/>
                <a:gd name="connsiteX0" fmla="*/ 968375 w 1012825"/>
                <a:gd name="connsiteY0" fmla="*/ 200025 h 1069975"/>
                <a:gd name="connsiteX1" fmla="*/ 781050 w 1012825"/>
                <a:gd name="connsiteY1" fmla="*/ 273050 h 1069975"/>
                <a:gd name="connsiteX2" fmla="*/ 682625 w 1012825"/>
                <a:gd name="connsiteY2" fmla="*/ 346075 h 1069975"/>
                <a:gd name="connsiteX3" fmla="*/ 530225 w 1012825"/>
                <a:gd name="connsiteY3" fmla="*/ 66675 h 1069975"/>
                <a:gd name="connsiteX4" fmla="*/ 228600 w 1012825"/>
                <a:gd name="connsiteY4" fmla="*/ 0 h 1069975"/>
                <a:gd name="connsiteX5" fmla="*/ 0 w 1012825"/>
                <a:gd name="connsiteY5" fmla="*/ 415925 h 1069975"/>
                <a:gd name="connsiteX6" fmla="*/ 114300 w 1012825"/>
                <a:gd name="connsiteY6" fmla="*/ 771525 h 1069975"/>
                <a:gd name="connsiteX7" fmla="*/ 317500 w 1012825"/>
                <a:gd name="connsiteY7" fmla="*/ 1069975 h 1069975"/>
                <a:gd name="connsiteX8" fmla="*/ 533400 w 1012825"/>
                <a:gd name="connsiteY8" fmla="*/ 946150 h 1069975"/>
                <a:gd name="connsiteX9" fmla="*/ 533400 w 1012825"/>
                <a:gd name="connsiteY9" fmla="*/ 704850 h 1069975"/>
                <a:gd name="connsiteX10" fmla="*/ 708025 w 1012825"/>
                <a:gd name="connsiteY10" fmla="*/ 619125 h 1069975"/>
                <a:gd name="connsiteX11" fmla="*/ 1012825 w 1012825"/>
                <a:gd name="connsiteY11" fmla="*/ 330200 h 1069975"/>
                <a:gd name="connsiteX12" fmla="*/ 968375 w 1012825"/>
                <a:gd name="connsiteY12" fmla="*/ 200025 h 1069975"/>
                <a:gd name="connsiteX0" fmla="*/ 909108 w 1012825"/>
                <a:gd name="connsiteY0" fmla="*/ 225425 h 1069975"/>
                <a:gd name="connsiteX1" fmla="*/ 781050 w 1012825"/>
                <a:gd name="connsiteY1" fmla="*/ 273050 h 1069975"/>
                <a:gd name="connsiteX2" fmla="*/ 682625 w 1012825"/>
                <a:gd name="connsiteY2" fmla="*/ 346075 h 1069975"/>
                <a:gd name="connsiteX3" fmla="*/ 530225 w 1012825"/>
                <a:gd name="connsiteY3" fmla="*/ 66675 h 1069975"/>
                <a:gd name="connsiteX4" fmla="*/ 228600 w 1012825"/>
                <a:gd name="connsiteY4" fmla="*/ 0 h 1069975"/>
                <a:gd name="connsiteX5" fmla="*/ 0 w 1012825"/>
                <a:gd name="connsiteY5" fmla="*/ 415925 h 1069975"/>
                <a:gd name="connsiteX6" fmla="*/ 114300 w 1012825"/>
                <a:gd name="connsiteY6" fmla="*/ 771525 h 1069975"/>
                <a:gd name="connsiteX7" fmla="*/ 317500 w 1012825"/>
                <a:gd name="connsiteY7" fmla="*/ 1069975 h 1069975"/>
                <a:gd name="connsiteX8" fmla="*/ 533400 w 1012825"/>
                <a:gd name="connsiteY8" fmla="*/ 946150 h 1069975"/>
                <a:gd name="connsiteX9" fmla="*/ 533400 w 1012825"/>
                <a:gd name="connsiteY9" fmla="*/ 704850 h 1069975"/>
                <a:gd name="connsiteX10" fmla="*/ 708025 w 1012825"/>
                <a:gd name="connsiteY10" fmla="*/ 619125 h 1069975"/>
                <a:gd name="connsiteX11" fmla="*/ 1012825 w 1012825"/>
                <a:gd name="connsiteY11" fmla="*/ 330200 h 1069975"/>
                <a:gd name="connsiteX12" fmla="*/ 909108 w 1012825"/>
                <a:gd name="connsiteY12" fmla="*/ 225425 h 1069975"/>
                <a:gd name="connsiteX0" fmla="*/ 909108 w 974725"/>
                <a:gd name="connsiteY0" fmla="*/ 225425 h 1069975"/>
                <a:gd name="connsiteX1" fmla="*/ 781050 w 974725"/>
                <a:gd name="connsiteY1" fmla="*/ 273050 h 1069975"/>
                <a:gd name="connsiteX2" fmla="*/ 682625 w 974725"/>
                <a:gd name="connsiteY2" fmla="*/ 346075 h 1069975"/>
                <a:gd name="connsiteX3" fmla="*/ 530225 w 974725"/>
                <a:gd name="connsiteY3" fmla="*/ 66675 h 1069975"/>
                <a:gd name="connsiteX4" fmla="*/ 228600 w 974725"/>
                <a:gd name="connsiteY4" fmla="*/ 0 h 1069975"/>
                <a:gd name="connsiteX5" fmla="*/ 0 w 974725"/>
                <a:gd name="connsiteY5" fmla="*/ 415925 h 1069975"/>
                <a:gd name="connsiteX6" fmla="*/ 114300 w 974725"/>
                <a:gd name="connsiteY6" fmla="*/ 771525 h 1069975"/>
                <a:gd name="connsiteX7" fmla="*/ 317500 w 974725"/>
                <a:gd name="connsiteY7" fmla="*/ 1069975 h 1069975"/>
                <a:gd name="connsiteX8" fmla="*/ 533400 w 974725"/>
                <a:gd name="connsiteY8" fmla="*/ 946150 h 1069975"/>
                <a:gd name="connsiteX9" fmla="*/ 533400 w 974725"/>
                <a:gd name="connsiteY9" fmla="*/ 704850 h 1069975"/>
                <a:gd name="connsiteX10" fmla="*/ 708025 w 974725"/>
                <a:gd name="connsiteY10" fmla="*/ 619125 h 1069975"/>
                <a:gd name="connsiteX11" fmla="*/ 974725 w 974725"/>
                <a:gd name="connsiteY11" fmla="*/ 338667 h 1069975"/>
                <a:gd name="connsiteX12" fmla="*/ 909108 w 974725"/>
                <a:gd name="connsiteY12" fmla="*/ 225425 h 1069975"/>
                <a:gd name="connsiteX0" fmla="*/ 909108 w 974725"/>
                <a:gd name="connsiteY0" fmla="*/ 225425 h 968375"/>
                <a:gd name="connsiteX1" fmla="*/ 781050 w 974725"/>
                <a:gd name="connsiteY1" fmla="*/ 273050 h 968375"/>
                <a:gd name="connsiteX2" fmla="*/ 682625 w 974725"/>
                <a:gd name="connsiteY2" fmla="*/ 346075 h 968375"/>
                <a:gd name="connsiteX3" fmla="*/ 530225 w 974725"/>
                <a:gd name="connsiteY3" fmla="*/ 66675 h 968375"/>
                <a:gd name="connsiteX4" fmla="*/ 228600 w 974725"/>
                <a:gd name="connsiteY4" fmla="*/ 0 h 968375"/>
                <a:gd name="connsiteX5" fmla="*/ 0 w 974725"/>
                <a:gd name="connsiteY5" fmla="*/ 415925 h 968375"/>
                <a:gd name="connsiteX6" fmla="*/ 114300 w 974725"/>
                <a:gd name="connsiteY6" fmla="*/ 771525 h 968375"/>
                <a:gd name="connsiteX7" fmla="*/ 321733 w 974725"/>
                <a:gd name="connsiteY7" fmla="*/ 968375 h 968375"/>
                <a:gd name="connsiteX8" fmla="*/ 533400 w 974725"/>
                <a:gd name="connsiteY8" fmla="*/ 946150 h 968375"/>
                <a:gd name="connsiteX9" fmla="*/ 533400 w 974725"/>
                <a:gd name="connsiteY9" fmla="*/ 704850 h 968375"/>
                <a:gd name="connsiteX10" fmla="*/ 708025 w 974725"/>
                <a:gd name="connsiteY10" fmla="*/ 619125 h 968375"/>
                <a:gd name="connsiteX11" fmla="*/ 974725 w 974725"/>
                <a:gd name="connsiteY11" fmla="*/ 338667 h 968375"/>
                <a:gd name="connsiteX12" fmla="*/ 909108 w 974725"/>
                <a:gd name="connsiteY12" fmla="*/ 225425 h 968375"/>
                <a:gd name="connsiteX0" fmla="*/ 909108 w 974725"/>
                <a:gd name="connsiteY0" fmla="*/ 225425 h 968375"/>
                <a:gd name="connsiteX1" fmla="*/ 781050 w 974725"/>
                <a:gd name="connsiteY1" fmla="*/ 273050 h 968375"/>
                <a:gd name="connsiteX2" fmla="*/ 682625 w 974725"/>
                <a:gd name="connsiteY2" fmla="*/ 346075 h 968375"/>
                <a:gd name="connsiteX3" fmla="*/ 530225 w 974725"/>
                <a:gd name="connsiteY3" fmla="*/ 66675 h 968375"/>
                <a:gd name="connsiteX4" fmla="*/ 228600 w 974725"/>
                <a:gd name="connsiteY4" fmla="*/ 0 h 968375"/>
                <a:gd name="connsiteX5" fmla="*/ 0 w 974725"/>
                <a:gd name="connsiteY5" fmla="*/ 415925 h 968375"/>
                <a:gd name="connsiteX6" fmla="*/ 114300 w 974725"/>
                <a:gd name="connsiteY6" fmla="*/ 771525 h 968375"/>
                <a:gd name="connsiteX7" fmla="*/ 321733 w 974725"/>
                <a:gd name="connsiteY7" fmla="*/ 968375 h 968375"/>
                <a:gd name="connsiteX8" fmla="*/ 478367 w 974725"/>
                <a:gd name="connsiteY8" fmla="*/ 895350 h 968375"/>
                <a:gd name="connsiteX9" fmla="*/ 533400 w 974725"/>
                <a:gd name="connsiteY9" fmla="*/ 704850 h 968375"/>
                <a:gd name="connsiteX10" fmla="*/ 708025 w 974725"/>
                <a:gd name="connsiteY10" fmla="*/ 619125 h 968375"/>
                <a:gd name="connsiteX11" fmla="*/ 974725 w 974725"/>
                <a:gd name="connsiteY11" fmla="*/ 338667 h 968375"/>
                <a:gd name="connsiteX12" fmla="*/ 909108 w 974725"/>
                <a:gd name="connsiteY12" fmla="*/ 225425 h 96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725" h="968375">
                  <a:moveTo>
                    <a:pt x="909108" y="225425"/>
                  </a:moveTo>
                  <a:lnTo>
                    <a:pt x="781050" y="273050"/>
                  </a:lnTo>
                  <a:lnTo>
                    <a:pt x="682625" y="346075"/>
                  </a:lnTo>
                  <a:cubicBezTo>
                    <a:pt x="614892" y="296333"/>
                    <a:pt x="597958" y="116417"/>
                    <a:pt x="530225" y="66675"/>
                  </a:cubicBezTo>
                  <a:lnTo>
                    <a:pt x="228600" y="0"/>
                  </a:lnTo>
                  <a:lnTo>
                    <a:pt x="0" y="415925"/>
                  </a:lnTo>
                  <a:lnTo>
                    <a:pt x="114300" y="771525"/>
                  </a:lnTo>
                  <a:lnTo>
                    <a:pt x="321733" y="968375"/>
                  </a:lnTo>
                  <a:lnTo>
                    <a:pt x="478367" y="895350"/>
                  </a:lnTo>
                  <a:cubicBezTo>
                    <a:pt x="529167" y="806450"/>
                    <a:pt x="482600" y="793750"/>
                    <a:pt x="533400" y="704850"/>
                  </a:cubicBezTo>
                  <a:lnTo>
                    <a:pt x="708025" y="619125"/>
                  </a:lnTo>
                  <a:lnTo>
                    <a:pt x="974725" y="338667"/>
                  </a:lnTo>
                  <a:lnTo>
                    <a:pt x="909108" y="225425"/>
                  </a:lnTo>
                  <a:close/>
                </a:path>
              </a:pathLst>
            </a:cu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7" name="צורה חופשית: צורה 6">
              <a:extLst>
                <a:ext uri="{FF2B5EF4-FFF2-40B4-BE49-F238E27FC236}">
                  <a16:creationId xmlns:a16="http://schemas.microsoft.com/office/drawing/2014/main" id="{5838EF12-4B90-1F64-13D5-78E0F4C696F1}"/>
                </a:ext>
              </a:extLst>
            </p:cNvPr>
            <p:cNvSpPr/>
            <p:nvPr/>
          </p:nvSpPr>
          <p:spPr>
            <a:xfrm>
              <a:off x="3375959" y="1695529"/>
              <a:ext cx="419591" cy="552266"/>
            </a:xfrm>
            <a:custGeom>
              <a:avLst/>
              <a:gdLst>
                <a:gd name="connsiteX0" fmla="*/ 723900 w 723900"/>
                <a:gd name="connsiteY0" fmla="*/ 149225 h 942975"/>
                <a:gd name="connsiteX1" fmla="*/ 647700 w 723900"/>
                <a:gd name="connsiteY1" fmla="*/ 844550 h 942975"/>
                <a:gd name="connsiteX2" fmla="*/ 438150 w 723900"/>
                <a:gd name="connsiteY2" fmla="*/ 942975 h 942975"/>
                <a:gd name="connsiteX3" fmla="*/ 66675 w 723900"/>
                <a:gd name="connsiteY3" fmla="*/ 714375 h 942975"/>
                <a:gd name="connsiteX4" fmla="*/ 0 w 723900"/>
                <a:gd name="connsiteY4" fmla="*/ 396875 h 942975"/>
                <a:gd name="connsiteX5" fmla="*/ 285750 w 723900"/>
                <a:gd name="connsiteY5" fmla="*/ 0 h 942975"/>
                <a:gd name="connsiteX6" fmla="*/ 723900 w 723900"/>
                <a:gd name="connsiteY6" fmla="*/ 1492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900" h="942975">
                  <a:moveTo>
                    <a:pt x="723900" y="149225"/>
                  </a:moveTo>
                  <a:lnTo>
                    <a:pt x="647700" y="844550"/>
                  </a:lnTo>
                  <a:lnTo>
                    <a:pt x="438150" y="942975"/>
                  </a:lnTo>
                  <a:lnTo>
                    <a:pt x="66675" y="714375"/>
                  </a:lnTo>
                  <a:lnTo>
                    <a:pt x="0" y="396875"/>
                  </a:lnTo>
                  <a:lnTo>
                    <a:pt x="285750" y="0"/>
                  </a:lnTo>
                  <a:lnTo>
                    <a:pt x="723900" y="149225"/>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8" name="צורה חופשית: צורה 7">
              <a:extLst>
                <a:ext uri="{FF2B5EF4-FFF2-40B4-BE49-F238E27FC236}">
                  <a16:creationId xmlns:a16="http://schemas.microsoft.com/office/drawing/2014/main" id="{2860A1CB-5FEC-09E1-7481-50497E59CAEB}"/>
                </a:ext>
              </a:extLst>
            </p:cNvPr>
            <p:cNvSpPr/>
            <p:nvPr/>
          </p:nvSpPr>
          <p:spPr>
            <a:xfrm>
              <a:off x="3946455" y="1347806"/>
              <a:ext cx="378108" cy="384913"/>
            </a:xfrm>
            <a:custGeom>
              <a:avLst/>
              <a:gdLst>
                <a:gd name="connsiteX0" fmla="*/ 292100 w 739775"/>
                <a:gd name="connsiteY0" fmla="*/ 0 h 612775"/>
                <a:gd name="connsiteX1" fmla="*/ 95250 w 739775"/>
                <a:gd name="connsiteY1" fmla="*/ 149225 h 612775"/>
                <a:gd name="connsiteX2" fmla="*/ 0 w 739775"/>
                <a:gd name="connsiteY2" fmla="*/ 368300 h 612775"/>
                <a:gd name="connsiteX3" fmla="*/ 60325 w 739775"/>
                <a:gd name="connsiteY3" fmla="*/ 612775 h 612775"/>
                <a:gd name="connsiteX4" fmla="*/ 381000 w 739775"/>
                <a:gd name="connsiteY4" fmla="*/ 473075 h 612775"/>
                <a:gd name="connsiteX5" fmla="*/ 596900 w 739775"/>
                <a:gd name="connsiteY5" fmla="*/ 520700 h 612775"/>
                <a:gd name="connsiteX6" fmla="*/ 739775 w 739775"/>
                <a:gd name="connsiteY6" fmla="*/ 381000 h 612775"/>
                <a:gd name="connsiteX7" fmla="*/ 292100 w 739775"/>
                <a:gd name="connsiteY7" fmla="*/ 0 h 612775"/>
                <a:gd name="connsiteX0" fmla="*/ 292100 w 739775"/>
                <a:gd name="connsiteY0" fmla="*/ 0 h 612775"/>
                <a:gd name="connsiteX1" fmla="*/ 95250 w 739775"/>
                <a:gd name="connsiteY1" fmla="*/ 149225 h 612775"/>
                <a:gd name="connsiteX2" fmla="*/ 0 w 739775"/>
                <a:gd name="connsiteY2" fmla="*/ 368300 h 612775"/>
                <a:gd name="connsiteX3" fmla="*/ 60325 w 739775"/>
                <a:gd name="connsiteY3" fmla="*/ 612775 h 612775"/>
                <a:gd name="connsiteX4" fmla="*/ 381000 w 739775"/>
                <a:gd name="connsiteY4" fmla="*/ 473075 h 612775"/>
                <a:gd name="connsiteX5" fmla="*/ 530225 w 739775"/>
                <a:gd name="connsiteY5" fmla="*/ 533400 h 612775"/>
                <a:gd name="connsiteX6" fmla="*/ 739775 w 739775"/>
                <a:gd name="connsiteY6" fmla="*/ 381000 h 612775"/>
                <a:gd name="connsiteX7" fmla="*/ 292100 w 739775"/>
                <a:gd name="connsiteY7" fmla="*/ 0 h 612775"/>
                <a:gd name="connsiteX0" fmla="*/ 292100 w 714375"/>
                <a:gd name="connsiteY0" fmla="*/ 0 h 612775"/>
                <a:gd name="connsiteX1" fmla="*/ 95250 w 714375"/>
                <a:gd name="connsiteY1" fmla="*/ 149225 h 612775"/>
                <a:gd name="connsiteX2" fmla="*/ 0 w 714375"/>
                <a:gd name="connsiteY2" fmla="*/ 368300 h 612775"/>
                <a:gd name="connsiteX3" fmla="*/ 60325 w 714375"/>
                <a:gd name="connsiteY3" fmla="*/ 612775 h 612775"/>
                <a:gd name="connsiteX4" fmla="*/ 381000 w 714375"/>
                <a:gd name="connsiteY4" fmla="*/ 473075 h 612775"/>
                <a:gd name="connsiteX5" fmla="*/ 530225 w 714375"/>
                <a:gd name="connsiteY5" fmla="*/ 533400 h 612775"/>
                <a:gd name="connsiteX6" fmla="*/ 714375 w 714375"/>
                <a:gd name="connsiteY6" fmla="*/ 393700 h 612775"/>
                <a:gd name="connsiteX7" fmla="*/ 292100 w 714375"/>
                <a:gd name="connsiteY7" fmla="*/ 0 h 612775"/>
                <a:gd name="connsiteX0" fmla="*/ 292100 w 714375"/>
                <a:gd name="connsiteY0" fmla="*/ 0 h 612775"/>
                <a:gd name="connsiteX1" fmla="*/ 95250 w 714375"/>
                <a:gd name="connsiteY1" fmla="*/ 149225 h 612775"/>
                <a:gd name="connsiteX2" fmla="*/ 0 w 714375"/>
                <a:gd name="connsiteY2" fmla="*/ 368300 h 612775"/>
                <a:gd name="connsiteX3" fmla="*/ 60325 w 714375"/>
                <a:gd name="connsiteY3" fmla="*/ 612775 h 612775"/>
                <a:gd name="connsiteX4" fmla="*/ 381000 w 714375"/>
                <a:gd name="connsiteY4" fmla="*/ 473075 h 612775"/>
                <a:gd name="connsiteX5" fmla="*/ 530225 w 714375"/>
                <a:gd name="connsiteY5" fmla="*/ 533400 h 612775"/>
                <a:gd name="connsiteX6" fmla="*/ 714375 w 714375"/>
                <a:gd name="connsiteY6" fmla="*/ 393700 h 612775"/>
                <a:gd name="connsiteX7" fmla="*/ 508000 w 714375"/>
                <a:gd name="connsiteY7" fmla="*/ 285750 h 612775"/>
                <a:gd name="connsiteX8" fmla="*/ 292100 w 714375"/>
                <a:gd name="connsiteY8" fmla="*/ 0 h 612775"/>
                <a:gd name="connsiteX0" fmla="*/ 292100 w 715600"/>
                <a:gd name="connsiteY0" fmla="*/ 0 h 612775"/>
                <a:gd name="connsiteX1" fmla="*/ 95250 w 715600"/>
                <a:gd name="connsiteY1" fmla="*/ 149225 h 612775"/>
                <a:gd name="connsiteX2" fmla="*/ 0 w 715600"/>
                <a:gd name="connsiteY2" fmla="*/ 368300 h 612775"/>
                <a:gd name="connsiteX3" fmla="*/ 60325 w 715600"/>
                <a:gd name="connsiteY3" fmla="*/ 612775 h 612775"/>
                <a:gd name="connsiteX4" fmla="*/ 381000 w 715600"/>
                <a:gd name="connsiteY4" fmla="*/ 473075 h 612775"/>
                <a:gd name="connsiteX5" fmla="*/ 530225 w 715600"/>
                <a:gd name="connsiteY5" fmla="*/ 533400 h 612775"/>
                <a:gd name="connsiteX6" fmla="*/ 714375 w 715600"/>
                <a:gd name="connsiteY6" fmla="*/ 393700 h 612775"/>
                <a:gd name="connsiteX7" fmla="*/ 603250 w 715600"/>
                <a:gd name="connsiteY7" fmla="*/ 295275 h 612775"/>
                <a:gd name="connsiteX8" fmla="*/ 508000 w 715600"/>
                <a:gd name="connsiteY8" fmla="*/ 285750 h 612775"/>
                <a:gd name="connsiteX9" fmla="*/ 292100 w 715600"/>
                <a:gd name="connsiteY9" fmla="*/ 0 h 612775"/>
                <a:gd name="connsiteX0" fmla="*/ 292100 w 715600"/>
                <a:gd name="connsiteY0" fmla="*/ 0 h 612775"/>
                <a:gd name="connsiteX1" fmla="*/ 95250 w 715600"/>
                <a:gd name="connsiteY1" fmla="*/ 149225 h 612775"/>
                <a:gd name="connsiteX2" fmla="*/ 0 w 715600"/>
                <a:gd name="connsiteY2" fmla="*/ 368300 h 612775"/>
                <a:gd name="connsiteX3" fmla="*/ 60325 w 715600"/>
                <a:gd name="connsiteY3" fmla="*/ 612775 h 612775"/>
                <a:gd name="connsiteX4" fmla="*/ 381000 w 715600"/>
                <a:gd name="connsiteY4" fmla="*/ 473075 h 612775"/>
                <a:gd name="connsiteX5" fmla="*/ 530225 w 715600"/>
                <a:gd name="connsiteY5" fmla="*/ 533400 h 612775"/>
                <a:gd name="connsiteX6" fmla="*/ 714375 w 715600"/>
                <a:gd name="connsiteY6" fmla="*/ 393700 h 612775"/>
                <a:gd name="connsiteX7" fmla="*/ 603250 w 715600"/>
                <a:gd name="connsiteY7" fmla="*/ 295275 h 612775"/>
                <a:gd name="connsiteX8" fmla="*/ 508000 w 715600"/>
                <a:gd name="connsiteY8" fmla="*/ 285750 h 612775"/>
                <a:gd name="connsiteX9" fmla="*/ 355599 w 715600"/>
                <a:gd name="connsiteY9" fmla="*/ 130175 h 612775"/>
                <a:gd name="connsiteX10" fmla="*/ 292100 w 715600"/>
                <a:gd name="connsiteY10" fmla="*/ 0 h 61277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508000 w 715600"/>
                <a:gd name="connsiteY8" fmla="*/ 330200 h 657225"/>
                <a:gd name="connsiteX9" fmla="*/ 355599 w 715600"/>
                <a:gd name="connsiteY9" fmla="*/ 174625 h 657225"/>
                <a:gd name="connsiteX10" fmla="*/ 387350 w 715600"/>
                <a:gd name="connsiteY10"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508000 w 715600"/>
                <a:gd name="connsiteY8" fmla="*/ 330200 h 657225"/>
                <a:gd name="connsiteX9" fmla="*/ 355599 w 715600"/>
                <a:gd name="connsiteY9" fmla="*/ 174625 h 657225"/>
                <a:gd name="connsiteX10" fmla="*/ 425449 w 715600"/>
                <a:gd name="connsiteY10" fmla="*/ 107950 h 657225"/>
                <a:gd name="connsiteX11" fmla="*/ 387350 w 715600"/>
                <a:gd name="connsiteY11"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508000 w 715600"/>
                <a:gd name="connsiteY8" fmla="*/ 330200 h 657225"/>
                <a:gd name="connsiteX9" fmla="*/ 393699 w 715600"/>
                <a:gd name="connsiteY9" fmla="*/ 212725 h 657225"/>
                <a:gd name="connsiteX10" fmla="*/ 425449 w 715600"/>
                <a:gd name="connsiteY10" fmla="*/ 107950 h 657225"/>
                <a:gd name="connsiteX11" fmla="*/ 387350 w 715600"/>
                <a:gd name="connsiteY11"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434975 w 715600"/>
                <a:gd name="connsiteY8" fmla="*/ 396875 h 657225"/>
                <a:gd name="connsiteX9" fmla="*/ 393699 w 715600"/>
                <a:gd name="connsiteY9" fmla="*/ 212725 h 657225"/>
                <a:gd name="connsiteX10" fmla="*/ 425449 w 715600"/>
                <a:gd name="connsiteY10" fmla="*/ 107950 h 657225"/>
                <a:gd name="connsiteX11" fmla="*/ 387350 w 715600"/>
                <a:gd name="connsiteY11"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434975 w 715600"/>
                <a:gd name="connsiteY8" fmla="*/ 396875 h 657225"/>
                <a:gd name="connsiteX9" fmla="*/ 317499 w 715600"/>
                <a:gd name="connsiteY9" fmla="*/ 311150 h 657225"/>
                <a:gd name="connsiteX10" fmla="*/ 425449 w 715600"/>
                <a:gd name="connsiteY10" fmla="*/ 107950 h 657225"/>
                <a:gd name="connsiteX11" fmla="*/ 387350 w 715600"/>
                <a:gd name="connsiteY11" fmla="*/ 0 h 657225"/>
                <a:gd name="connsiteX0" fmla="*/ 387350 w 654155"/>
                <a:gd name="connsiteY0" fmla="*/ 0 h 657225"/>
                <a:gd name="connsiteX1" fmla="*/ 95250 w 654155"/>
                <a:gd name="connsiteY1" fmla="*/ 193675 h 657225"/>
                <a:gd name="connsiteX2" fmla="*/ 0 w 654155"/>
                <a:gd name="connsiteY2" fmla="*/ 412750 h 657225"/>
                <a:gd name="connsiteX3" fmla="*/ 60325 w 654155"/>
                <a:gd name="connsiteY3" fmla="*/ 657225 h 657225"/>
                <a:gd name="connsiteX4" fmla="*/ 381000 w 654155"/>
                <a:gd name="connsiteY4" fmla="*/ 517525 h 657225"/>
                <a:gd name="connsiteX5" fmla="*/ 530225 w 654155"/>
                <a:gd name="connsiteY5" fmla="*/ 577850 h 657225"/>
                <a:gd name="connsiteX6" fmla="*/ 650875 w 654155"/>
                <a:gd name="connsiteY6" fmla="*/ 476250 h 657225"/>
                <a:gd name="connsiteX7" fmla="*/ 603250 w 654155"/>
                <a:gd name="connsiteY7" fmla="*/ 339725 h 657225"/>
                <a:gd name="connsiteX8" fmla="*/ 434975 w 654155"/>
                <a:gd name="connsiteY8" fmla="*/ 396875 h 657225"/>
                <a:gd name="connsiteX9" fmla="*/ 317499 w 654155"/>
                <a:gd name="connsiteY9" fmla="*/ 311150 h 657225"/>
                <a:gd name="connsiteX10" fmla="*/ 425449 w 654155"/>
                <a:gd name="connsiteY10" fmla="*/ 107950 h 657225"/>
                <a:gd name="connsiteX11" fmla="*/ 387350 w 654155"/>
                <a:gd name="connsiteY11" fmla="*/ 0 h 657225"/>
                <a:gd name="connsiteX0" fmla="*/ 387350 w 652332"/>
                <a:gd name="connsiteY0" fmla="*/ 0 h 657225"/>
                <a:gd name="connsiteX1" fmla="*/ 95250 w 652332"/>
                <a:gd name="connsiteY1" fmla="*/ 193675 h 657225"/>
                <a:gd name="connsiteX2" fmla="*/ 0 w 652332"/>
                <a:gd name="connsiteY2" fmla="*/ 412750 h 657225"/>
                <a:gd name="connsiteX3" fmla="*/ 60325 w 652332"/>
                <a:gd name="connsiteY3" fmla="*/ 657225 h 657225"/>
                <a:gd name="connsiteX4" fmla="*/ 381000 w 652332"/>
                <a:gd name="connsiteY4" fmla="*/ 517525 h 657225"/>
                <a:gd name="connsiteX5" fmla="*/ 530225 w 652332"/>
                <a:gd name="connsiteY5" fmla="*/ 577850 h 657225"/>
                <a:gd name="connsiteX6" fmla="*/ 650875 w 652332"/>
                <a:gd name="connsiteY6" fmla="*/ 476250 h 657225"/>
                <a:gd name="connsiteX7" fmla="*/ 555625 w 652332"/>
                <a:gd name="connsiteY7" fmla="*/ 365125 h 657225"/>
                <a:gd name="connsiteX8" fmla="*/ 434975 w 652332"/>
                <a:gd name="connsiteY8" fmla="*/ 396875 h 657225"/>
                <a:gd name="connsiteX9" fmla="*/ 317499 w 652332"/>
                <a:gd name="connsiteY9" fmla="*/ 311150 h 657225"/>
                <a:gd name="connsiteX10" fmla="*/ 425449 w 652332"/>
                <a:gd name="connsiteY10" fmla="*/ 107950 h 657225"/>
                <a:gd name="connsiteX11" fmla="*/ 387350 w 652332"/>
                <a:gd name="connsiteY11"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2332" h="657225">
                  <a:moveTo>
                    <a:pt x="387350" y="0"/>
                  </a:moveTo>
                  <a:lnTo>
                    <a:pt x="95250" y="193675"/>
                  </a:lnTo>
                  <a:lnTo>
                    <a:pt x="0" y="412750"/>
                  </a:lnTo>
                  <a:lnTo>
                    <a:pt x="60325" y="657225"/>
                  </a:lnTo>
                  <a:lnTo>
                    <a:pt x="381000" y="517525"/>
                  </a:lnTo>
                  <a:lnTo>
                    <a:pt x="530225" y="577850"/>
                  </a:lnTo>
                  <a:lnTo>
                    <a:pt x="650875" y="476250"/>
                  </a:lnTo>
                  <a:cubicBezTo>
                    <a:pt x="663575" y="443442"/>
                    <a:pt x="590021" y="383117"/>
                    <a:pt x="555625" y="365125"/>
                  </a:cubicBezTo>
                  <a:cubicBezTo>
                    <a:pt x="521229" y="347133"/>
                    <a:pt x="467254" y="420687"/>
                    <a:pt x="434975" y="396875"/>
                  </a:cubicBezTo>
                  <a:cubicBezTo>
                    <a:pt x="402166" y="352425"/>
                    <a:pt x="350308" y="355600"/>
                    <a:pt x="317499" y="311150"/>
                  </a:cubicBezTo>
                  <a:cubicBezTo>
                    <a:pt x="322791" y="288925"/>
                    <a:pt x="420157" y="130175"/>
                    <a:pt x="425449" y="107950"/>
                  </a:cubicBezTo>
                  <a:lnTo>
                    <a:pt x="387350" y="0"/>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9" name="צורה חופשית: צורה 8">
              <a:extLst>
                <a:ext uri="{FF2B5EF4-FFF2-40B4-BE49-F238E27FC236}">
                  <a16:creationId xmlns:a16="http://schemas.microsoft.com/office/drawing/2014/main" id="{EF0084B7-452D-4027-7209-5FF319F0140F}"/>
                </a:ext>
              </a:extLst>
            </p:cNvPr>
            <p:cNvSpPr/>
            <p:nvPr/>
          </p:nvSpPr>
          <p:spPr>
            <a:xfrm>
              <a:off x="4148889" y="1254833"/>
              <a:ext cx="437994" cy="325409"/>
            </a:xfrm>
            <a:custGeom>
              <a:avLst/>
              <a:gdLst>
                <a:gd name="connsiteX0" fmla="*/ 0 w 704850"/>
                <a:gd name="connsiteY0" fmla="*/ 155575 h 555625"/>
                <a:gd name="connsiteX1" fmla="*/ 31750 w 704850"/>
                <a:gd name="connsiteY1" fmla="*/ 254000 h 555625"/>
                <a:gd name="connsiteX2" fmla="*/ 9525 w 704850"/>
                <a:gd name="connsiteY2" fmla="*/ 361950 h 555625"/>
                <a:gd name="connsiteX3" fmla="*/ 117475 w 704850"/>
                <a:gd name="connsiteY3" fmla="*/ 479425 h 555625"/>
                <a:gd name="connsiteX4" fmla="*/ 307975 w 704850"/>
                <a:gd name="connsiteY4" fmla="*/ 501650 h 555625"/>
                <a:gd name="connsiteX5" fmla="*/ 330200 w 704850"/>
                <a:gd name="connsiteY5" fmla="*/ 555625 h 555625"/>
                <a:gd name="connsiteX6" fmla="*/ 704850 w 704850"/>
                <a:gd name="connsiteY6" fmla="*/ 273050 h 555625"/>
                <a:gd name="connsiteX7" fmla="*/ 523875 w 704850"/>
                <a:gd name="connsiteY7" fmla="*/ 0 h 555625"/>
                <a:gd name="connsiteX8" fmla="*/ 193675 w 704850"/>
                <a:gd name="connsiteY8" fmla="*/ 98425 h 555625"/>
                <a:gd name="connsiteX9" fmla="*/ 0 w 704850"/>
                <a:gd name="connsiteY9" fmla="*/ 155575 h 555625"/>
                <a:gd name="connsiteX0" fmla="*/ 0 w 704850"/>
                <a:gd name="connsiteY0" fmla="*/ 155575 h 555625"/>
                <a:gd name="connsiteX1" fmla="*/ 31750 w 704850"/>
                <a:gd name="connsiteY1" fmla="*/ 254000 h 555625"/>
                <a:gd name="connsiteX2" fmla="*/ 9525 w 704850"/>
                <a:gd name="connsiteY2" fmla="*/ 361950 h 555625"/>
                <a:gd name="connsiteX3" fmla="*/ 117475 w 704850"/>
                <a:gd name="connsiteY3" fmla="*/ 479425 h 555625"/>
                <a:gd name="connsiteX4" fmla="*/ 288925 w 704850"/>
                <a:gd name="connsiteY4" fmla="*/ 523875 h 555625"/>
                <a:gd name="connsiteX5" fmla="*/ 330200 w 704850"/>
                <a:gd name="connsiteY5" fmla="*/ 555625 h 555625"/>
                <a:gd name="connsiteX6" fmla="*/ 704850 w 704850"/>
                <a:gd name="connsiteY6" fmla="*/ 273050 h 555625"/>
                <a:gd name="connsiteX7" fmla="*/ 523875 w 704850"/>
                <a:gd name="connsiteY7" fmla="*/ 0 h 555625"/>
                <a:gd name="connsiteX8" fmla="*/ 193675 w 704850"/>
                <a:gd name="connsiteY8" fmla="*/ 98425 h 555625"/>
                <a:gd name="connsiteX9" fmla="*/ 0 w 704850"/>
                <a:gd name="connsiteY9" fmla="*/ 155575 h 555625"/>
                <a:gd name="connsiteX0" fmla="*/ 50800 w 755650"/>
                <a:gd name="connsiteY0" fmla="*/ 155575 h 555625"/>
                <a:gd name="connsiteX1" fmla="*/ 82550 w 755650"/>
                <a:gd name="connsiteY1" fmla="*/ 254000 h 555625"/>
                <a:gd name="connsiteX2" fmla="*/ 0 w 755650"/>
                <a:gd name="connsiteY2" fmla="*/ 457200 h 555625"/>
                <a:gd name="connsiteX3" fmla="*/ 168275 w 755650"/>
                <a:gd name="connsiteY3" fmla="*/ 479425 h 555625"/>
                <a:gd name="connsiteX4" fmla="*/ 339725 w 755650"/>
                <a:gd name="connsiteY4" fmla="*/ 523875 h 555625"/>
                <a:gd name="connsiteX5" fmla="*/ 381000 w 755650"/>
                <a:gd name="connsiteY5" fmla="*/ 555625 h 555625"/>
                <a:gd name="connsiteX6" fmla="*/ 755650 w 755650"/>
                <a:gd name="connsiteY6" fmla="*/ 273050 h 555625"/>
                <a:gd name="connsiteX7" fmla="*/ 574675 w 755650"/>
                <a:gd name="connsiteY7" fmla="*/ 0 h 555625"/>
                <a:gd name="connsiteX8" fmla="*/ 244475 w 755650"/>
                <a:gd name="connsiteY8" fmla="*/ 98425 h 555625"/>
                <a:gd name="connsiteX9" fmla="*/ 50800 w 755650"/>
                <a:gd name="connsiteY9" fmla="*/ 155575 h 555625"/>
                <a:gd name="connsiteX0" fmla="*/ 50800 w 755650"/>
                <a:gd name="connsiteY0" fmla="*/ 155575 h 555625"/>
                <a:gd name="connsiteX1" fmla="*/ 82550 w 755650"/>
                <a:gd name="connsiteY1" fmla="*/ 254000 h 555625"/>
                <a:gd name="connsiteX2" fmla="*/ 0 w 755650"/>
                <a:gd name="connsiteY2" fmla="*/ 457200 h 555625"/>
                <a:gd name="connsiteX3" fmla="*/ 88900 w 755650"/>
                <a:gd name="connsiteY3" fmla="*/ 552450 h 555625"/>
                <a:gd name="connsiteX4" fmla="*/ 339725 w 755650"/>
                <a:gd name="connsiteY4" fmla="*/ 523875 h 555625"/>
                <a:gd name="connsiteX5" fmla="*/ 381000 w 755650"/>
                <a:gd name="connsiteY5" fmla="*/ 555625 h 555625"/>
                <a:gd name="connsiteX6" fmla="*/ 755650 w 755650"/>
                <a:gd name="connsiteY6" fmla="*/ 273050 h 555625"/>
                <a:gd name="connsiteX7" fmla="*/ 574675 w 755650"/>
                <a:gd name="connsiteY7" fmla="*/ 0 h 555625"/>
                <a:gd name="connsiteX8" fmla="*/ 244475 w 755650"/>
                <a:gd name="connsiteY8" fmla="*/ 98425 h 555625"/>
                <a:gd name="connsiteX9" fmla="*/ 50800 w 755650"/>
                <a:gd name="connsiteY9" fmla="*/ 155575 h 555625"/>
                <a:gd name="connsiteX0" fmla="*/ 50800 w 755650"/>
                <a:gd name="connsiteY0" fmla="*/ 155575 h 555625"/>
                <a:gd name="connsiteX1" fmla="*/ 82550 w 755650"/>
                <a:gd name="connsiteY1" fmla="*/ 254000 h 555625"/>
                <a:gd name="connsiteX2" fmla="*/ 0 w 755650"/>
                <a:gd name="connsiteY2" fmla="*/ 457200 h 555625"/>
                <a:gd name="connsiteX3" fmla="*/ 88900 w 755650"/>
                <a:gd name="connsiteY3" fmla="*/ 552450 h 555625"/>
                <a:gd name="connsiteX4" fmla="*/ 196850 w 755650"/>
                <a:gd name="connsiteY4" fmla="*/ 485775 h 555625"/>
                <a:gd name="connsiteX5" fmla="*/ 381000 w 755650"/>
                <a:gd name="connsiteY5" fmla="*/ 555625 h 555625"/>
                <a:gd name="connsiteX6" fmla="*/ 755650 w 755650"/>
                <a:gd name="connsiteY6" fmla="*/ 273050 h 555625"/>
                <a:gd name="connsiteX7" fmla="*/ 574675 w 755650"/>
                <a:gd name="connsiteY7" fmla="*/ 0 h 555625"/>
                <a:gd name="connsiteX8" fmla="*/ 244475 w 755650"/>
                <a:gd name="connsiteY8" fmla="*/ 98425 h 555625"/>
                <a:gd name="connsiteX9" fmla="*/ 50800 w 755650"/>
                <a:gd name="connsiteY9" fmla="*/ 1555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5650" h="555625">
                  <a:moveTo>
                    <a:pt x="50800" y="155575"/>
                  </a:moveTo>
                  <a:lnTo>
                    <a:pt x="82550" y="254000"/>
                  </a:lnTo>
                  <a:lnTo>
                    <a:pt x="0" y="457200"/>
                  </a:lnTo>
                  <a:lnTo>
                    <a:pt x="88900" y="552450"/>
                  </a:lnTo>
                  <a:lnTo>
                    <a:pt x="196850" y="485775"/>
                  </a:lnTo>
                  <a:lnTo>
                    <a:pt x="381000" y="555625"/>
                  </a:lnTo>
                  <a:lnTo>
                    <a:pt x="755650" y="273050"/>
                  </a:lnTo>
                  <a:lnTo>
                    <a:pt x="574675" y="0"/>
                  </a:lnTo>
                  <a:lnTo>
                    <a:pt x="244475" y="98425"/>
                  </a:lnTo>
                  <a:lnTo>
                    <a:pt x="50800" y="155575"/>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effectLst>
                  <a:outerShdw blurRad="38100" dist="38100" dir="2700000" algn="tl">
                    <a:srgbClr val="000000">
                      <a:alpha val="43137"/>
                    </a:srgbClr>
                  </a:outerShdw>
                </a:effectLst>
              </a:endParaRPr>
            </a:p>
          </p:txBody>
        </p:sp>
        <p:sp>
          <p:nvSpPr>
            <p:cNvPr id="10" name="צורה חופשית: צורה 9">
              <a:extLst>
                <a:ext uri="{FF2B5EF4-FFF2-40B4-BE49-F238E27FC236}">
                  <a16:creationId xmlns:a16="http://schemas.microsoft.com/office/drawing/2014/main" id="{881A4641-AB93-EFD3-4EDA-6C4126E430C7}"/>
                </a:ext>
              </a:extLst>
            </p:cNvPr>
            <p:cNvSpPr/>
            <p:nvPr/>
          </p:nvSpPr>
          <p:spPr>
            <a:xfrm>
              <a:off x="3500486" y="803596"/>
              <a:ext cx="469892" cy="364459"/>
            </a:xfrm>
            <a:custGeom>
              <a:avLst/>
              <a:gdLst>
                <a:gd name="connsiteX0" fmla="*/ 262466 w 810683"/>
                <a:gd name="connsiteY0" fmla="*/ 622300 h 622300"/>
                <a:gd name="connsiteX1" fmla="*/ 376766 w 810683"/>
                <a:gd name="connsiteY1" fmla="*/ 594784 h 622300"/>
                <a:gd name="connsiteX2" fmla="*/ 649816 w 810683"/>
                <a:gd name="connsiteY2" fmla="*/ 404284 h 622300"/>
                <a:gd name="connsiteX3" fmla="*/ 810683 w 810683"/>
                <a:gd name="connsiteY3" fmla="*/ 237067 h 622300"/>
                <a:gd name="connsiteX4" fmla="*/ 800100 w 810683"/>
                <a:gd name="connsiteY4" fmla="*/ 55034 h 622300"/>
                <a:gd name="connsiteX5" fmla="*/ 461433 w 810683"/>
                <a:gd name="connsiteY5" fmla="*/ 0 h 622300"/>
                <a:gd name="connsiteX6" fmla="*/ 107950 w 810683"/>
                <a:gd name="connsiteY6" fmla="*/ 67734 h 622300"/>
                <a:gd name="connsiteX7" fmla="*/ 16933 w 810683"/>
                <a:gd name="connsiteY7" fmla="*/ 298450 h 622300"/>
                <a:gd name="connsiteX8" fmla="*/ 0 w 810683"/>
                <a:gd name="connsiteY8" fmla="*/ 431800 h 622300"/>
                <a:gd name="connsiteX9" fmla="*/ 262466 w 810683"/>
                <a:gd name="connsiteY9" fmla="*/ 6223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683" h="622300">
                  <a:moveTo>
                    <a:pt x="262466" y="622300"/>
                  </a:moveTo>
                  <a:lnTo>
                    <a:pt x="376766" y="594784"/>
                  </a:lnTo>
                  <a:lnTo>
                    <a:pt x="649816" y="404284"/>
                  </a:lnTo>
                  <a:lnTo>
                    <a:pt x="810683" y="237067"/>
                  </a:lnTo>
                  <a:lnTo>
                    <a:pt x="800100" y="55034"/>
                  </a:lnTo>
                  <a:lnTo>
                    <a:pt x="461433" y="0"/>
                  </a:lnTo>
                  <a:lnTo>
                    <a:pt x="107950" y="67734"/>
                  </a:lnTo>
                  <a:lnTo>
                    <a:pt x="16933" y="298450"/>
                  </a:lnTo>
                  <a:lnTo>
                    <a:pt x="0" y="431800"/>
                  </a:lnTo>
                  <a:lnTo>
                    <a:pt x="262466" y="622300"/>
                  </a:lnTo>
                  <a:close/>
                </a:path>
              </a:pathLst>
            </a:cu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11" name="צורה חופשית: צורה 10">
              <a:extLst>
                <a:ext uri="{FF2B5EF4-FFF2-40B4-BE49-F238E27FC236}">
                  <a16:creationId xmlns:a16="http://schemas.microsoft.com/office/drawing/2014/main" id="{A938E247-24A7-D0ED-5B60-AFC25E6A13BA}"/>
                </a:ext>
              </a:extLst>
            </p:cNvPr>
            <p:cNvSpPr/>
            <p:nvPr/>
          </p:nvSpPr>
          <p:spPr>
            <a:xfrm>
              <a:off x="2830615" y="427980"/>
              <a:ext cx="626932" cy="454954"/>
            </a:xfrm>
            <a:custGeom>
              <a:avLst/>
              <a:gdLst>
                <a:gd name="connsiteX0" fmla="*/ 1551517 w 1606550"/>
                <a:gd name="connsiteY0" fmla="*/ 789517 h 910167"/>
                <a:gd name="connsiteX1" fmla="*/ 1606550 w 1606550"/>
                <a:gd name="connsiteY1" fmla="*/ 491067 h 910167"/>
                <a:gd name="connsiteX2" fmla="*/ 184150 w 1606550"/>
                <a:gd name="connsiteY2" fmla="*/ 0 h 910167"/>
                <a:gd name="connsiteX3" fmla="*/ 0 w 1606550"/>
                <a:gd name="connsiteY3" fmla="*/ 48684 h 910167"/>
                <a:gd name="connsiteX4" fmla="*/ 10584 w 1606550"/>
                <a:gd name="connsiteY4" fmla="*/ 802217 h 910167"/>
                <a:gd name="connsiteX5" fmla="*/ 1047750 w 1606550"/>
                <a:gd name="connsiteY5" fmla="*/ 910167 h 910167"/>
                <a:gd name="connsiteX6" fmla="*/ 1551517 w 1606550"/>
                <a:gd name="connsiteY6" fmla="*/ 789517 h 910167"/>
                <a:gd name="connsiteX0" fmla="*/ 1627717 w 1682750"/>
                <a:gd name="connsiteY0" fmla="*/ 789517 h 910167"/>
                <a:gd name="connsiteX1" fmla="*/ 1682750 w 1682750"/>
                <a:gd name="connsiteY1" fmla="*/ 491067 h 910167"/>
                <a:gd name="connsiteX2" fmla="*/ 260350 w 1682750"/>
                <a:gd name="connsiteY2" fmla="*/ 0 h 910167"/>
                <a:gd name="connsiteX3" fmla="*/ 76200 w 1682750"/>
                <a:gd name="connsiteY3" fmla="*/ 48684 h 910167"/>
                <a:gd name="connsiteX4" fmla="*/ 0 w 1682750"/>
                <a:gd name="connsiteY4" fmla="*/ 863601 h 910167"/>
                <a:gd name="connsiteX5" fmla="*/ 1123950 w 1682750"/>
                <a:gd name="connsiteY5" fmla="*/ 910167 h 910167"/>
                <a:gd name="connsiteX6" fmla="*/ 1627717 w 1682750"/>
                <a:gd name="connsiteY6" fmla="*/ 789517 h 910167"/>
                <a:gd name="connsiteX0" fmla="*/ 1627717 w 1682750"/>
                <a:gd name="connsiteY0" fmla="*/ 836084 h 956734"/>
                <a:gd name="connsiteX1" fmla="*/ 1682750 w 1682750"/>
                <a:gd name="connsiteY1" fmla="*/ 537634 h 956734"/>
                <a:gd name="connsiteX2" fmla="*/ 1016000 w 1682750"/>
                <a:gd name="connsiteY2" fmla="*/ 0 h 956734"/>
                <a:gd name="connsiteX3" fmla="*/ 76200 w 1682750"/>
                <a:gd name="connsiteY3" fmla="*/ 95251 h 956734"/>
                <a:gd name="connsiteX4" fmla="*/ 0 w 1682750"/>
                <a:gd name="connsiteY4" fmla="*/ 910168 h 956734"/>
                <a:gd name="connsiteX5" fmla="*/ 1123950 w 1682750"/>
                <a:gd name="connsiteY5" fmla="*/ 956734 h 956734"/>
                <a:gd name="connsiteX6" fmla="*/ 1627717 w 1682750"/>
                <a:gd name="connsiteY6" fmla="*/ 836084 h 956734"/>
                <a:gd name="connsiteX0" fmla="*/ 1627717 w 1682750"/>
                <a:gd name="connsiteY0" fmla="*/ 842433 h 963083"/>
                <a:gd name="connsiteX1" fmla="*/ 1682750 w 1682750"/>
                <a:gd name="connsiteY1" fmla="*/ 543983 h 963083"/>
                <a:gd name="connsiteX2" fmla="*/ 1016000 w 1682750"/>
                <a:gd name="connsiteY2" fmla="*/ 6349 h 963083"/>
                <a:gd name="connsiteX3" fmla="*/ 751417 w 1682750"/>
                <a:gd name="connsiteY3" fmla="*/ 0 h 963083"/>
                <a:gd name="connsiteX4" fmla="*/ 0 w 1682750"/>
                <a:gd name="connsiteY4" fmla="*/ 916517 h 963083"/>
                <a:gd name="connsiteX5" fmla="*/ 1123950 w 1682750"/>
                <a:gd name="connsiteY5" fmla="*/ 963083 h 963083"/>
                <a:gd name="connsiteX6" fmla="*/ 1627717 w 1682750"/>
                <a:gd name="connsiteY6" fmla="*/ 842433 h 963083"/>
                <a:gd name="connsiteX0" fmla="*/ 1627717 w 1682750"/>
                <a:gd name="connsiteY0" fmla="*/ 865717 h 986367"/>
                <a:gd name="connsiteX1" fmla="*/ 1682750 w 1682750"/>
                <a:gd name="connsiteY1" fmla="*/ 567267 h 986367"/>
                <a:gd name="connsiteX2" fmla="*/ 971550 w 1682750"/>
                <a:gd name="connsiteY2" fmla="*/ 0 h 986367"/>
                <a:gd name="connsiteX3" fmla="*/ 751417 w 1682750"/>
                <a:gd name="connsiteY3" fmla="*/ 23284 h 986367"/>
                <a:gd name="connsiteX4" fmla="*/ 0 w 1682750"/>
                <a:gd name="connsiteY4" fmla="*/ 939801 h 986367"/>
                <a:gd name="connsiteX5" fmla="*/ 1123950 w 1682750"/>
                <a:gd name="connsiteY5" fmla="*/ 986367 h 986367"/>
                <a:gd name="connsiteX6" fmla="*/ 1627717 w 1682750"/>
                <a:gd name="connsiteY6" fmla="*/ 865717 h 986367"/>
                <a:gd name="connsiteX0" fmla="*/ 1022350 w 1077383"/>
                <a:gd name="connsiteY0" fmla="*/ 865717 h 986367"/>
                <a:gd name="connsiteX1" fmla="*/ 1077383 w 1077383"/>
                <a:gd name="connsiteY1" fmla="*/ 567267 h 986367"/>
                <a:gd name="connsiteX2" fmla="*/ 366183 w 1077383"/>
                <a:gd name="connsiteY2" fmla="*/ 0 h 986367"/>
                <a:gd name="connsiteX3" fmla="*/ 146050 w 1077383"/>
                <a:gd name="connsiteY3" fmla="*/ 23284 h 986367"/>
                <a:gd name="connsiteX4" fmla="*/ 0 w 1077383"/>
                <a:gd name="connsiteY4" fmla="*/ 774701 h 986367"/>
                <a:gd name="connsiteX5" fmla="*/ 518583 w 1077383"/>
                <a:gd name="connsiteY5" fmla="*/ 986367 h 986367"/>
                <a:gd name="connsiteX6" fmla="*/ 1022350 w 1077383"/>
                <a:gd name="connsiteY6" fmla="*/ 865717 h 986367"/>
                <a:gd name="connsiteX0" fmla="*/ 1026583 w 1081616"/>
                <a:gd name="connsiteY0" fmla="*/ 865717 h 986367"/>
                <a:gd name="connsiteX1" fmla="*/ 1081616 w 1081616"/>
                <a:gd name="connsiteY1" fmla="*/ 567267 h 986367"/>
                <a:gd name="connsiteX2" fmla="*/ 370416 w 1081616"/>
                <a:gd name="connsiteY2" fmla="*/ 0 h 986367"/>
                <a:gd name="connsiteX3" fmla="*/ 150283 w 1081616"/>
                <a:gd name="connsiteY3" fmla="*/ 23284 h 986367"/>
                <a:gd name="connsiteX4" fmla="*/ 0 w 1081616"/>
                <a:gd name="connsiteY4" fmla="*/ 700618 h 986367"/>
                <a:gd name="connsiteX5" fmla="*/ 522816 w 1081616"/>
                <a:gd name="connsiteY5" fmla="*/ 986367 h 986367"/>
                <a:gd name="connsiteX6" fmla="*/ 1026583 w 1081616"/>
                <a:gd name="connsiteY6" fmla="*/ 865717 h 986367"/>
                <a:gd name="connsiteX0" fmla="*/ 1026583 w 1081616"/>
                <a:gd name="connsiteY0" fmla="*/ 865717 h 986367"/>
                <a:gd name="connsiteX1" fmla="*/ 1081616 w 1081616"/>
                <a:gd name="connsiteY1" fmla="*/ 567267 h 986367"/>
                <a:gd name="connsiteX2" fmla="*/ 370416 w 1081616"/>
                <a:gd name="connsiteY2" fmla="*/ 0 h 986367"/>
                <a:gd name="connsiteX3" fmla="*/ 150283 w 1081616"/>
                <a:gd name="connsiteY3" fmla="*/ 23284 h 986367"/>
                <a:gd name="connsiteX4" fmla="*/ 0 w 1081616"/>
                <a:gd name="connsiteY4" fmla="*/ 700618 h 986367"/>
                <a:gd name="connsiteX5" fmla="*/ 196850 w 1081616"/>
                <a:gd name="connsiteY5" fmla="*/ 844551 h 986367"/>
                <a:gd name="connsiteX6" fmla="*/ 522816 w 1081616"/>
                <a:gd name="connsiteY6" fmla="*/ 986367 h 986367"/>
                <a:gd name="connsiteX7" fmla="*/ 1026583 w 1081616"/>
                <a:gd name="connsiteY7" fmla="*/ 865717 h 986367"/>
                <a:gd name="connsiteX0" fmla="*/ 1026583 w 1081616"/>
                <a:gd name="connsiteY0" fmla="*/ 865717 h 865717"/>
                <a:gd name="connsiteX1" fmla="*/ 1081616 w 1081616"/>
                <a:gd name="connsiteY1" fmla="*/ 567267 h 865717"/>
                <a:gd name="connsiteX2" fmla="*/ 370416 w 1081616"/>
                <a:gd name="connsiteY2" fmla="*/ 0 h 865717"/>
                <a:gd name="connsiteX3" fmla="*/ 150283 w 1081616"/>
                <a:gd name="connsiteY3" fmla="*/ 23284 h 865717"/>
                <a:gd name="connsiteX4" fmla="*/ 0 w 1081616"/>
                <a:gd name="connsiteY4" fmla="*/ 700618 h 865717"/>
                <a:gd name="connsiteX5" fmla="*/ 196850 w 1081616"/>
                <a:gd name="connsiteY5" fmla="*/ 844551 h 865717"/>
                <a:gd name="connsiteX6" fmla="*/ 527050 w 1081616"/>
                <a:gd name="connsiteY6" fmla="*/ 833967 h 865717"/>
                <a:gd name="connsiteX7" fmla="*/ 1026583 w 1081616"/>
                <a:gd name="connsiteY7" fmla="*/ 865717 h 865717"/>
                <a:gd name="connsiteX0" fmla="*/ 1026583 w 1081616"/>
                <a:gd name="connsiteY0" fmla="*/ 842433 h 842433"/>
                <a:gd name="connsiteX1" fmla="*/ 1081616 w 1081616"/>
                <a:gd name="connsiteY1" fmla="*/ 543983 h 842433"/>
                <a:gd name="connsiteX2" fmla="*/ 412750 w 1081616"/>
                <a:gd name="connsiteY2" fmla="*/ 86783 h 842433"/>
                <a:gd name="connsiteX3" fmla="*/ 150283 w 1081616"/>
                <a:gd name="connsiteY3" fmla="*/ 0 h 842433"/>
                <a:gd name="connsiteX4" fmla="*/ 0 w 1081616"/>
                <a:gd name="connsiteY4" fmla="*/ 677334 h 842433"/>
                <a:gd name="connsiteX5" fmla="*/ 196850 w 1081616"/>
                <a:gd name="connsiteY5" fmla="*/ 821267 h 842433"/>
                <a:gd name="connsiteX6" fmla="*/ 527050 w 1081616"/>
                <a:gd name="connsiteY6" fmla="*/ 810683 h 842433"/>
                <a:gd name="connsiteX7" fmla="*/ 1026583 w 1081616"/>
                <a:gd name="connsiteY7" fmla="*/ 842433 h 842433"/>
                <a:gd name="connsiteX0" fmla="*/ 1026583 w 1081616"/>
                <a:gd name="connsiteY0" fmla="*/ 776817 h 776817"/>
                <a:gd name="connsiteX1" fmla="*/ 1081616 w 1081616"/>
                <a:gd name="connsiteY1" fmla="*/ 478367 h 776817"/>
                <a:gd name="connsiteX2" fmla="*/ 412750 w 1081616"/>
                <a:gd name="connsiteY2" fmla="*/ 21167 h 776817"/>
                <a:gd name="connsiteX3" fmla="*/ 162983 w 1081616"/>
                <a:gd name="connsiteY3" fmla="*/ 0 h 776817"/>
                <a:gd name="connsiteX4" fmla="*/ 0 w 1081616"/>
                <a:gd name="connsiteY4" fmla="*/ 611718 h 776817"/>
                <a:gd name="connsiteX5" fmla="*/ 196850 w 1081616"/>
                <a:gd name="connsiteY5" fmla="*/ 755651 h 776817"/>
                <a:gd name="connsiteX6" fmla="*/ 527050 w 1081616"/>
                <a:gd name="connsiteY6" fmla="*/ 745067 h 776817"/>
                <a:gd name="connsiteX7" fmla="*/ 1026583 w 1081616"/>
                <a:gd name="connsiteY7" fmla="*/ 776817 h 77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1616" h="776817">
                  <a:moveTo>
                    <a:pt x="1026583" y="776817"/>
                  </a:moveTo>
                  <a:lnTo>
                    <a:pt x="1081616" y="478367"/>
                  </a:lnTo>
                  <a:lnTo>
                    <a:pt x="412750" y="21167"/>
                  </a:lnTo>
                  <a:lnTo>
                    <a:pt x="162983" y="0"/>
                  </a:lnTo>
                  <a:lnTo>
                    <a:pt x="0" y="611718"/>
                  </a:lnTo>
                  <a:cubicBezTo>
                    <a:pt x="95955" y="663224"/>
                    <a:pt x="100895" y="704145"/>
                    <a:pt x="196850" y="755651"/>
                  </a:cubicBezTo>
                  <a:lnTo>
                    <a:pt x="527050" y="745067"/>
                  </a:lnTo>
                  <a:lnTo>
                    <a:pt x="1026583" y="776817"/>
                  </a:lnTo>
                  <a:close/>
                </a:path>
              </a:pathLst>
            </a:cu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grpSp>
          <p:nvGrpSpPr>
            <p:cNvPr id="58" name="קבוצה 57">
              <a:extLst>
                <a:ext uri="{FF2B5EF4-FFF2-40B4-BE49-F238E27FC236}">
                  <a16:creationId xmlns:a16="http://schemas.microsoft.com/office/drawing/2014/main" id="{59090C25-3D3E-2EE4-4C05-5839CB77911E}"/>
                </a:ext>
              </a:extLst>
            </p:cNvPr>
            <p:cNvGrpSpPr/>
            <p:nvPr/>
          </p:nvGrpSpPr>
          <p:grpSpPr>
            <a:xfrm>
              <a:off x="3790775" y="2839006"/>
              <a:ext cx="918121" cy="270808"/>
              <a:chOff x="3562399" y="3430493"/>
              <a:chExt cx="1107735" cy="336560"/>
            </a:xfrm>
          </p:grpSpPr>
          <p:pic>
            <p:nvPicPr>
              <p:cNvPr id="60" name="תמונה 59">
                <a:extLst>
                  <a:ext uri="{FF2B5EF4-FFF2-40B4-BE49-F238E27FC236}">
                    <a16:creationId xmlns:a16="http://schemas.microsoft.com/office/drawing/2014/main" id="{A57FCD00-4064-8E37-B8EC-FAE53B627A6A}"/>
                  </a:ext>
                </a:extLst>
              </p:cNvPr>
              <p:cNvPicPr>
                <a:picLocks noChangeAspect="1"/>
              </p:cNvPicPr>
              <p:nvPr/>
            </p:nvPicPr>
            <p:blipFill rotWithShape="1">
              <a:blip r:embed="rId3">
                <a:extLst>
                  <a:ext uri="{28A0092B-C50C-407E-A947-70E740481C1C}">
                    <a14:useLocalDpi xmlns:a14="http://schemas.microsoft.com/office/drawing/2010/main" val="0"/>
                  </a:ext>
                </a:extLst>
              </a:blip>
              <a:srcRect l="70944" r="-1" b="95116"/>
              <a:stretch/>
            </p:blipFill>
            <p:spPr>
              <a:xfrm>
                <a:off x="3562492" y="3430493"/>
                <a:ext cx="1023869" cy="233873"/>
              </a:xfrm>
              <a:prstGeom prst="rect">
                <a:avLst/>
              </a:prstGeom>
            </p:spPr>
          </p:pic>
          <p:pic>
            <p:nvPicPr>
              <p:cNvPr id="61" name="תמונה 60">
                <a:extLst>
                  <a:ext uri="{FF2B5EF4-FFF2-40B4-BE49-F238E27FC236}">
                    <a16:creationId xmlns:a16="http://schemas.microsoft.com/office/drawing/2014/main" id="{66DDD015-0E42-84D3-B0FC-CAA53EC06D18}"/>
                  </a:ext>
                </a:extLst>
              </p:cNvPr>
              <p:cNvPicPr>
                <a:picLocks noChangeAspect="1"/>
              </p:cNvPicPr>
              <p:nvPr/>
            </p:nvPicPr>
            <p:blipFill rotWithShape="1">
              <a:blip r:embed="rId3">
                <a:extLst>
                  <a:ext uri="{28A0092B-C50C-407E-A947-70E740481C1C}">
                    <a14:useLocalDpi xmlns:a14="http://schemas.microsoft.com/office/drawing/2010/main" val="0"/>
                  </a:ext>
                </a:extLst>
              </a:blip>
              <a:srcRect l="53594" t="92154" r="17348" b="5447"/>
              <a:stretch/>
            </p:blipFill>
            <p:spPr>
              <a:xfrm>
                <a:off x="3562399" y="3652175"/>
                <a:ext cx="1023869" cy="114878"/>
              </a:xfrm>
              <a:prstGeom prst="rect">
                <a:avLst/>
              </a:prstGeom>
            </p:spPr>
          </p:pic>
          <p:sp>
            <p:nvSpPr>
              <p:cNvPr id="62" name="מלבן 61">
                <a:extLst>
                  <a:ext uri="{FF2B5EF4-FFF2-40B4-BE49-F238E27FC236}">
                    <a16:creationId xmlns:a16="http://schemas.microsoft.com/office/drawing/2014/main" id="{BAD731E6-A445-97EB-289C-56987F2BCC71}"/>
                  </a:ext>
                </a:extLst>
              </p:cNvPr>
              <p:cNvSpPr/>
              <p:nvPr/>
            </p:nvSpPr>
            <p:spPr>
              <a:xfrm>
                <a:off x="3880126" y="3684302"/>
                <a:ext cx="302267" cy="56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700" dirty="0">
                    <a:solidFill>
                      <a:schemeClr val="tx1"/>
                    </a:solidFill>
                  </a:rPr>
                  <a:t>25</a:t>
                </a:r>
                <a:endParaRPr lang="he-IL" sz="700" dirty="0">
                  <a:solidFill>
                    <a:schemeClr val="tx1"/>
                  </a:solidFill>
                </a:endParaRPr>
              </a:p>
            </p:txBody>
          </p:sp>
          <p:sp>
            <p:nvSpPr>
              <p:cNvPr id="63" name="מלבן 62">
                <a:extLst>
                  <a:ext uri="{FF2B5EF4-FFF2-40B4-BE49-F238E27FC236}">
                    <a16:creationId xmlns:a16="http://schemas.microsoft.com/office/drawing/2014/main" id="{C018A7A9-80B4-2454-42FA-D01080B8DA5F}"/>
                  </a:ext>
                </a:extLst>
              </p:cNvPr>
              <p:cNvSpPr/>
              <p:nvPr/>
            </p:nvSpPr>
            <p:spPr>
              <a:xfrm>
                <a:off x="3683508" y="3697163"/>
                <a:ext cx="246972" cy="46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406" dirty="0">
                  <a:solidFill>
                    <a:schemeClr val="tx1"/>
                  </a:solidFill>
                </a:endParaRPr>
              </a:p>
            </p:txBody>
          </p:sp>
          <p:sp>
            <p:nvSpPr>
              <p:cNvPr id="64" name="מלבן 63">
                <a:extLst>
                  <a:ext uri="{FF2B5EF4-FFF2-40B4-BE49-F238E27FC236}">
                    <a16:creationId xmlns:a16="http://schemas.microsoft.com/office/drawing/2014/main" id="{A229EA4A-84E0-B3C9-3728-AE1ADBDCFB65}"/>
                  </a:ext>
                </a:extLst>
              </p:cNvPr>
              <p:cNvSpPr/>
              <p:nvPr/>
            </p:nvSpPr>
            <p:spPr>
              <a:xfrm>
                <a:off x="3583527" y="3693426"/>
                <a:ext cx="61097" cy="49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700" dirty="0">
                    <a:solidFill>
                      <a:schemeClr val="tx1"/>
                    </a:solidFill>
                  </a:rPr>
                  <a:t>0</a:t>
                </a:r>
                <a:endParaRPr lang="he-IL" sz="406" dirty="0">
                  <a:solidFill>
                    <a:schemeClr val="tx1"/>
                  </a:solidFill>
                </a:endParaRPr>
              </a:p>
            </p:txBody>
          </p:sp>
          <p:sp>
            <p:nvSpPr>
              <p:cNvPr id="65" name="מלבן 64">
                <a:extLst>
                  <a:ext uri="{FF2B5EF4-FFF2-40B4-BE49-F238E27FC236}">
                    <a16:creationId xmlns:a16="http://schemas.microsoft.com/office/drawing/2014/main" id="{7D68F4AD-9660-8327-56DB-8EA8496C3324}"/>
                  </a:ext>
                </a:extLst>
              </p:cNvPr>
              <p:cNvSpPr/>
              <p:nvPr/>
            </p:nvSpPr>
            <p:spPr>
              <a:xfrm>
                <a:off x="4329112" y="3693417"/>
                <a:ext cx="246972" cy="468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6" name="מלבן 65">
                <a:extLst>
                  <a:ext uri="{FF2B5EF4-FFF2-40B4-BE49-F238E27FC236}">
                    <a16:creationId xmlns:a16="http://schemas.microsoft.com/office/drawing/2014/main" id="{65EE9436-5B18-783D-4C02-17AC6E8D8DD1}"/>
                  </a:ext>
                </a:extLst>
              </p:cNvPr>
              <p:cNvSpPr/>
              <p:nvPr/>
            </p:nvSpPr>
            <p:spPr>
              <a:xfrm>
                <a:off x="4299928" y="3670285"/>
                <a:ext cx="370206" cy="82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700" dirty="0">
                    <a:solidFill>
                      <a:schemeClr val="tx1"/>
                    </a:solidFill>
                  </a:rPr>
                  <a:t>50 m</a:t>
                </a:r>
                <a:endParaRPr lang="he-IL" sz="700" dirty="0">
                  <a:solidFill>
                    <a:schemeClr val="tx1"/>
                  </a:solidFill>
                </a:endParaRPr>
              </a:p>
            </p:txBody>
          </p:sp>
        </p:grpSp>
      </p:grpSp>
      <p:pic>
        <p:nvPicPr>
          <p:cNvPr id="2" name="Picture 26">
            <a:extLst>
              <a:ext uri="{FF2B5EF4-FFF2-40B4-BE49-F238E27FC236}">
                <a16:creationId xmlns:a16="http://schemas.microsoft.com/office/drawing/2014/main" id="{4DA0C7C5-BED4-888B-DA3E-B8C91E04990D}"/>
              </a:ext>
            </a:extLst>
          </p:cNvPr>
          <p:cNvPicPr>
            <a:picLocks noChangeAspect="1"/>
          </p:cNvPicPr>
          <p:nvPr/>
        </p:nvPicPr>
        <p:blipFill rotWithShape="1">
          <a:blip r:embed="rId4"/>
          <a:srcRect l="6725" t="49025" r="72793" b="8190"/>
          <a:stretch/>
        </p:blipFill>
        <p:spPr>
          <a:xfrm>
            <a:off x="669963" y="4138319"/>
            <a:ext cx="1205838" cy="1280954"/>
          </a:xfrm>
          <a:prstGeom prst="rect">
            <a:avLst/>
          </a:prstGeom>
          <a:ln w="38100">
            <a:solidFill>
              <a:srgbClr val="0B76A0"/>
            </a:solidFill>
          </a:ln>
        </p:spPr>
      </p:pic>
      <p:pic>
        <p:nvPicPr>
          <p:cNvPr id="3" name="Picture 8">
            <a:extLst>
              <a:ext uri="{FF2B5EF4-FFF2-40B4-BE49-F238E27FC236}">
                <a16:creationId xmlns:a16="http://schemas.microsoft.com/office/drawing/2014/main" id="{1E8CB5A3-ACBB-34DC-72FF-17C34C98B609}"/>
              </a:ext>
            </a:extLst>
          </p:cNvPr>
          <p:cNvPicPr>
            <a:picLocks/>
          </p:cNvPicPr>
          <p:nvPr/>
        </p:nvPicPr>
        <p:blipFill rotWithShape="1">
          <a:blip r:embed="rId5"/>
          <a:srcRect l="31565" r="20663"/>
          <a:stretch/>
        </p:blipFill>
        <p:spPr>
          <a:xfrm>
            <a:off x="669963" y="5529305"/>
            <a:ext cx="1209637" cy="1263047"/>
          </a:xfrm>
          <a:prstGeom prst="rect">
            <a:avLst/>
          </a:prstGeom>
          <a:ln w="38100">
            <a:solidFill>
              <a:srgbClr val="FAEE45"/>
            </a:solidFill>
          </a:ln>
        </p:spPr>
      </p:pic>
      <p:pic>
        <p:nvPicPr>
          <p:cNvPr id="4" name="Picture 5">
            <a:extLst>
              <a:ext uri="{FF2B5EF4-FFF2-40B4-BE49-F238E27FC236}">
                <a16:creationId xmlns:a16="http://schemas.microsoft.com/office/drawing/2014/main" id="{13501D32-A57C-517E-0E2A-EADA78D1EA33}"/>
              </a:ext>
            </a:extLst>
          </p:cNvPr>
          <p:cNvPicPr>
            <a:picLocks/>
          </p:cNvPicPr>
          <p:nvPr/>
        </p:nvPicPr>
        <p:blipFill rotWithShape="1">
          <a:blip r:embed="rId4"/>
          <a:srcRect l="39245" t="49964" r="40177" b="8079"/>
          <a:stretch/>
        </p:blipFill>
        <p:spPr>
          <a:xfrm>
            <a:off x="669964" y="2785414"/>
            <a:ext cx="1209636" cy="1254305"/>
          </a:xfrm>
          <a:prstGeom prst="rect">
            <a:avLst/>
          </a:prstGeom>
          <a:ln w="38100">
            <a:solidFill>
              <a:srgbClr val="FF0000"/>
            </a:solidFill>
          </a:ln>
        </p:spPr>
      </p:pic>
      <p:pic>
        <p:nvPicPr>
          <p:cNvPr id="12" name="Picture 10">
            <a:extLst>
              <a:ext uri="{FF2B5EF4-FFF2-40B4-BE49-F238E27FC236}">
                <a16:creationId xmlns:a16="http://schemas.microsoft.com/office/drawing/2014/main" id="{DF7237FE-F7B7-436B-DE7E-C505F39772DB}"/>
              </a:ext>
            </a:extLst>
          </p:cNvPr>
          <p:cNvPicPr>
            <a:picLocks noChangeAspect="1"/>
          </p:cNvPicPr>
          <p:nvPr/>
        </p:nvPicPr>
        <p:blipFill rotWithShape="1">
          <a:blip r:embed="rId4"/>
          <a:srcRect l="32877" r="46545" b="58043"/>
          <a:stretch/>
        </p:blipFill>
        <p:spPr>
          <a:xfrm>
            <a:off x="669963" y="60404"/>
            <a:ext cx="1209637" cy="1254305"/>
          </a:xfrm>
          <a:prstGeom prst="rect">
            <a:avLst/>
          </a:prstGeom>
          <a:ln w="38100">
            <a:solidFill>
              <a:schemeClr val="accent3"/>
            </a:solidFill>
          </a:ln>
        </p:spPr>
      </p:pic>
      <p:pic>
        <p:nvPicPr>
          <p:cNvPr id="13" name="Picture 11">
            <a:extLst>
              <a:ext uri="{FF2B5EF4-FFF2-40B4-BE49-F238E27FC236}">
                <a16:creationId xmlns:a16="http://schemas.microsoft.com/office/drawing/2014/main" id="{52E1ED8D-7CC4-A838-D77F-06AA1DB326FD}"/>
              </a:ext>
            </a:extLst>
          </p:cNvPr>
          <p:cNvPicPr>
            <a:picLocks noChangeAspect="1"/>
          </p:cNvPicPr>
          <p:nvPr/>
        </p:nvPicPr>
        <p:blipFill rotWithShape="1">
          <a:blip r:embed="rId4"/>
          <a:srcRect l="67012" r="12506" b="57813"/>
          <a:stretch/>
        </p:blipFill>
        <p:spPr>
          <a:xfrm>
            <a:off x="673762" y="1414990"/>
            <a:ext cx="1205838" cy="1263047"/>
          </a:xfrm>
          <a:prstGeom prst="rect">
            <a:avLst/>
          </a:prstGeom>
          <a:ln w="38100">
            <a:solidFill>
              <a:srgbClr val="27F940"/>
            </a:solidFill>
          </a:ln>
        </p:spPr>
      </p:pic>
      <p:grpSp>
        <p:nvGrpSpPr>
          <p:cNvPr id="14" name="קבוצה 13">
            <a:extLst>
              <a:ext uri="{FF2B5EF4-FFF2-40B4-BE49-F238E27FC236}">
                <a16:creationId xmlns:a16="http://schemas.microsoft.com/office/drawing/2014/main" id="{F289EB45-1325-A150-8CFA-23557DE8C302}"/>
              </a:ext>
            </a:extLst>
          </p:cNvPr>
          <p:cNvGrpSpPr>
            <a:grpSpLocks noChangeAspect="1"/>
          </p:cNvGrpSpPr>
          <p:nvPr/>
        </p:nvGrpSpPr>
        <p:grpSpPr>
          <a:xfrm>
            <a:off x="2936240" y="210375"/>
            <a:ext cx="4402241" cy="6331571"/>
            <a:chOff x="835303" y="391704"/>
            <a:chExt cx="1899819" cy="2732435"/>
          </a:xfrm>
        </p:grpSpPr>
        <p:sp>
          <p:nvSpPr>
            <p:cNvPr id="15" name="מלבן 14">
              <a:extLst>
                <a:ext uri="{FF2B5EF4-FFF2-40B4-BE49-F238E27FC236}">
                  <a16:creationId xmlns:a16="http://schemas.microsoft.com/office/drawing/2014/main" id="{532B8CD5-AB76-D619-78C7-E63399AD443D}"/>
                </a:ext>
              </a:extLst>
            </p:cNvPr>
            <p:cNvSpPr/>
            <p:nvPr/>
          </p:nvSpPr>
          <p:spPr>
            <a:xfrm>
              <a:off x="835303" y="391704"/>
              <a:ext cx="1899200" cy="272706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dirty="0"/>
            </a:p>
          </p:txBody>
        </p:sp>
        <p:sp>
          <p:nvSpPr>
            <p:cNvPr id="16" name="צורה חופשית: צורה 15">
              <a:extLst>
                <a:ext uri="{FF2B5EF4-FFF2-40B4-BE49-F238E27FC236}">
                  <a16:creationId xmlns:a16="http://schemas.microsoft.com/office/drawing/2014/main" id="{F5B62695-0BF3-29AC-AB87-46E1BC944A23}"/>
                </a:ext>
              </a:extLst>
            </p:cNvPr>
            <p:cNvSpPr/>
            <p:nvPr/>
          </p:nvSpPr>
          <p:spPr>
            <a:xfrm>
              <a:off x="1176993" y="2506262"/>
              <a:ext cx="564975" cy="567142"/>
            </a:xfrm>
            <a:custGeom>
              <a:avLst/>
              <a:gdLst>
                <a:gd name="connsiteX0" fmla="*/ 933450 w 1000125"/>
                <a:gd name="connsiteY0" fmla="*/ 269875 h 857250"/>
                <a:gd name="connsiteX1" fmla="*/ 768350 w 1000125"/>
                <a:gd name="connsiteY1" fmla="*/ 285750 h 857250"/>
                <a:gd name="connsiteX2" fmla="*/ 695325 w 1000125"/>
                <a:gd name="connsiteY2" fmla="*/ 323850 h 857250"/>
                <a:gd name="connsiteX3" fmla="*/ 263525 w 1000125"/>
                <a:gd name="connsiteY3" fmla="*/ 0 h 857250"/>
                <a:gd name="connsiteX4" fmla="*/ 114300 w 1000125"/>
                <a:gd name="connsiteY4" fmla="*/ 203200 h 857250"/>
                <a:gd name="connsiteX5" fmla="*/ 0 w 1000125"/>
                <a:gd name="connsiteY5" fmla="*/ 552450 h 857250"/>
                <a:gd name="connsiteX6" fmla="*/ 101600 w 1000125"/>
                <a:gd name="connsiteY6" fmla="*/ 784225 h 857250"/>
                <a:gd name="connsiteX7" fmla="*/ 295275 w 1000125"/>
                <a:gd name="connsiteY7" fmla="*/ 857250 h 857250"/>
                <a:gd name="connsiteX8" fmla="*/ 695325 w 1000125"/>
                <a:gd name="connsiteY8" fmla="*/ 631825 h 857250"/>
                <a:gd name="connsiteX9" fmla="*/ 1000125 w 1000125"/>
                <a:gd name="connsiteY9" fmla="*/ 342900 h 857250"/>
                <a:gd name="connsiteX10" fmla="*/ 933450 w 1000125"/>
                <a:gd name="connsiteY10" fmla="*/ 269875 h 857250"/>
                <a:gd name="connsiteX0" fmla="*/ 955675 w 1000125"/>
                <a:gd name="connsiteY0" fmla="*/ 212725 h 857250"/>
                <a:gd name="connsiteX1" fmla="*/ 768350 w 1000125"/>
                <a:gd name="connsiteY1" fmla="*/ 285750 h 857250"/>
                <a:gd name="connsiteX2" fmla="*/ 695325 w 1000125"/>
                <a:gd name="connsiteY2" fmla="*/ 323850 h 857250"/>
                <a:gd name="connsiteX3" fmla="*/ 263525 w 1000125"/>
                <a:gd name="connsiteY3" fmla="*/ 0 h 857250"/>
                <a:gd name="connsiteX4" fmla="*/ 114300 w 1000125"/>
                <a:gd name="connsiteY4" fmla="*/ 203200 h 857250"/>
                <a:gd name="connsiteX5" fmla="*/ 0 w 1000125"/>
                <a:gd name="connsiteY5" fmla="*/ 552450 h 857250"/>
                <a:gd name="connsiteX6" fmla="*/ 101600 w 1000125"/>
                <a:gd name="connsiteY6" fmla="*/ 784225 h 857250"/>
                <a:gd name="connsiteX7" fmla="*/ 295275 w 1000125"/>
                <a:gd name="connsiteY7" fmla="*/ 857250 h 857250"/>
                <a:gd name="connsiteX8" fmla="*/ 695325 w 1000125"/>
                <a:gd name="connsiteY8" fmla="*/ 631825 h 857250"/>
                <a:gd name="connsiteX9" fmla="*/ 1000125 w 1000125"/>
                <a:gd name="connsiteY9" fmla="*/ 342900 h 857250"/>
                <a:gd name="connsiteX10" fmla="*/ 955675 w 1000125"/>
                <a:gd name="connsiteY10" fmla="*/ 212725 h 857250"/>
                <a:gd name="connsiteX0" fmla="*/ 955675 w 1000125"/>
                <a:gd name="connsiteY0" fmla="*/ 212725 h 857250"/>
                <a:gd name="connsiteX1" fmla="*/ 768350 w 1000125"/>
                <a:gd name="connsiteY1" fmla="*/ 285750 h 857250"/>
                <a:gd name="connsiteX2" fmla="*/ 695325 w 1000125"/>
                <a:gd name="connsiteY2" fmla="*/ 323850 h 857250"/>
                <a:gd name="connsiteX3" fmla="*/ 517525 w 1000125"/>
                <a:gd name="connsiteY3" fmla="*/ 79375 h 857250"/>
                <a:gd name="connsiteX4" fmla="*/ 263525 w 1000125"/>
                <a:gd name="connsiteY4" fmla="*/ 0 h 857250"/>
                <a:gd name="connsiteX5" fmla="*/ 114300 w 1000125"/>
                <a:gd name="connsiteY5" fmla="*/ 203200 h 857250"/>
                <a:gd name="connsiteX6" fmla="*/ 0 w 1000125"/>
                <a:gd name="connsiteY6" fmla="*/ 552450 h 857250"/>
                <a:gd name="connsiteX7" fmla="*/ 101600 w 1000125"/>
                <a:gd name="connsiteY7" fmla="*/ 784225 h 857250"/>
                <a:gd name="connsiteX8" fmla="*/ 295275 w 1000125"/>
                <a:gd name="connsiteY8" fmla="*/ 857250 h 857250"/>
                <a:gd name="connsiteX9" fmla="*/ 695325 w 1000125"/>
                <a:gd name="connsiteY9" fmla="*/ 631825 h 857250"/>
                <a:gd name="connsiteX10" fmla="*/ 1000125 w 1000125"/>
                <a:gd name="connsiteY10" fmla="*/ 342900 h 857250"/>
                <a:gd name="connsiteX11" fmla="*/ 955675 w 1000125"/>
                <a:gd name="connsiteY11" fmla="*/ 212725 h 857250"/>
                <a:gd name="connsiteX0" fmla="*/ 955675 w 1000125"/>
                <a:gd name="connsiteY0" fmla="*/ 212725 h 857250"/>
                <a:gd name="connsiteX1" fmla="*/ 768350 w 1000125"/>
                <a:gd name="connsiteY1" fmla="*/ 285750 h 857250"/>
                <a:gd name="connsiteX2" fmla="*/ 669925 w 1000125"/>
                <a:gd name="connsiteY2" fmla="*/ 358775 h 857250"/>
                <a:gd name="connsiteX3" fmla="*/ 517525 w 1000125"/>
                <a:gd name="connsiteY3" fmla="*/ 79375 h 857250"/>
                <a:gd name="connsiteX4" fmla="*/ 263525 w 1000125"/>
                <a:gd name="connsiteY4" fmla="*/ 0 h 857250"/>
                <a:gd name="connsiteX5" fmla="*/ 114300 w 1000125"/>
                <a:gd name="connsiteY5" fmla="*/ 203200 h 857250"/>
                <a:gd name="connsiteX6" fmla="*/ 0 w 1000125"/>
                <a:gd name="connsiteY6" fmla="*/ 552450 h 857250"/>
                <a:gd name="connsiteX7" fmla="*/ 101600 w 1000125"/>
                <a:gd name="connsiteY7" fmla="*/ 784225 h 857250"/>
                <a:gd name="connsiteX8" fmla="*/ 295275 w 1000125"/>
                <a:gd name="connsiteY8" fmla="*/ 857250 h 857250"/>
                <a:gd name="connsiteX9" fmla="*/ 695325 w 1000125"/>
                <a:gd name="connsiteY9" fmla="*/ 631825 h 857250"/>
                <a:gd name="connsiteX10" fmla="*/ 1000125 w 1000125"/>
                <a:gd name="connsiteY10" fmla="*/ 342900 h 857250"/>
                <a:gd name="connsiteX11" fmla="*/ 955675 w 1000125"/>
                <a:gd name="connsiteY11" fmla="*/ 212725 h 857250"/>
                <a:gd name="connsiteX0" fmla="*/ 955675 w 1000125"/>
                <a:gd name="connsiteY0" fmla="*/ 212725 h 857250"/>
                <a:gd name="connsiteX1" fmla="*/ 768350 w 1000125"/>
                <a:gd name="connsiteY1" fmla="*/ 285750 h 857250"/>
                <a:gd name="connsiteX2" fmla="*/ 669925 w 1000125"/>
                <a:gd name="connsiteY2" fmla="*/ 358775 h 857250"/>
                <a:gd name="connsiteX3" fmla="*/ 517525 w 1000125"/>
                <a:gd name="connsiteY3" fmla="*/ 79375 h 857250"/>
                <a:gd name="connsiteX4" fmla="*/ 263525 w 1000125"/>
                <a:gd name="connsiteY4" fmla="*/ 0 h 857250"/>
                <a:gd name="connsiteX5" fmla="*/ 0 w 1000125"/>
                <a:gd name="connsiteY5" fmla="*/ 552450 h 857250"/>
                <a:gd name="connsiteX6" fmla="*/ 101600 w 1000125"/>
                <a:gd name="connsiteY6" fmla="*/ 784225 h 857250"/>
                <a:gd name="connsiteX7" fmla="*/ 295275 w 1000125"/>
                <a:gd name="connsiteY7" fmla="*/ 857250 h 857250"/>
                <a:gd name="connsiteX8" fmla="*/ 695325 w 1000125"/>
                <a:gd name="connsiteY8" fmla="*/ 631825 h 857250"/>
                <a:gd name="connsiteX9" fmla="*/ 1000125 w 1000125"/>
                <a:gd name="connsiteY9" fmla="*/ 342900 h 857250"/>
                <a:gd name="connsiteX10" fmla="*/ 955675 w 1000125"/>
                <a:gd name="connsiteY10" fmla="*/ 212725 h 857250"/>
                <a:gd name="connsiteX0" fmla="*/ 955675 w 1000125"/>
                <a:gd name="connsiteY0" fmla="*/ 200025 h 844550"/>
                <a:gd name="connsiteX1" fmla="*/ 768350 w 1000125"/>
                <a:gd name="connsiteY1" fmla="*/ 273050 h 844550"/>
                <a:gd name="connsiteX2" fmla="*/ 669925 w 1000125"/>
                <a:gd name="connsiteY2" fmla="*/ 346075 h 844550"/>
                <a:gd name="connsiteX3" fmla="*/ 517525 w 1000125"/>
                <a:gd name="connsiteY3" fmla="*/ 66675 h 844550"/>
                <a:gd name="connsiteX4" fmla="*/ 215900 w 1000125"/>
                <a:gd name="connsiteY4" fmla="*/ 0 h 844550"/>
                <a:gd name="connsiteX5" fmla="*/ 0 w 1000125"/>
                <a:gd name="connsiteY5" fmla="*/ 539750 h 844550"/>
                <a:gd name="connsiteX6" fmla="*/ 101600 w 1000125"/>
                <a:gd name="connsiteY6" fmla="*/ 771525 h 844550"/>
                <a:gd name="connsiteX7" fmla="*/ 295275 w 1000125"/>
                <a:gd name="connsiteY7" fmla="*/ 844550 h 844550"/>
                <a:gd name="connsiteX8" fmla="*/ 695325 w 1000125"/>
                <a:gd name="connsiteY8" fmla="*/ 619125 h 844550"/>
                <a:gd name="connsiteX9" fmla="*/ 1000125 w 1000125"/>
                <a:gd name="connsiteY9" fmla="*/ 330200 h 844550"/>
                <a:gd name="connsiteX10" fmla="*/ 955675 w 1000125"/>
                <a:gd name="connsiteY10" fmla="*/ 200025 h 844550"/>
                <a:gd name="connsiteX0" fmla="*/ 968375 w 1012825"/>
                <a:gd name="connsiteY0" fmla="*/ 200025 h 844550"/>
                <a:gd name="connsiteX1" fmla="*/ 781050 w 1012825"/>
                <a:gd name="connsiteY1" fmla="*/ 273050 h 844550"/>
                <a:gd name="connsiteX2" fmla="*/ 682625 w 1012825"/>
                <a:gd name="connsiteY2" fmla="*/ 346075 h 844550"/>
                <a:gd name="connsiteX3" fmla="*/ 530225 w 1012825"/>
                <a:gd name="connsiteY3" fmla="*/ 66675 h 844550"/>
                <a:gd name="connsiteX4" fmla="*/ 228600 w 1012825"/>
                <a:gd name="connsiteY4" fmla="*/ 0 h 844550"/>
                <a:gd name="connsiteX5" fmla="*/ 0 w 1012825"/>
                <a:gd name="connsiteY5" fmla="*/ 415925 h 844550"/>
                <a:gd name="connsiteX6" fmla="*/ 114300 w 1012825"/>
                <a:gd name="connsiteY6" fmla="*/ 771525 h 844550"/>
                <a:gd name="connsiteX7" fmla="*/ 307975 w 1012825"/>
                <a:gd name="connsiteY7" fmla="*/ 844550 h 844550"/>
                <a:gd name="connsiteX8" fmla="*/ 708025 w 1012825"/>
                <a:gd name="connsiteY8" fmla="*/ 619125 h 844550"/>
                <a:gd name="connsiteX9" fmla="*/ 1012825 w 1012825"/>
                <a:gd name="connsiteY9" fmla="*/ 330200 h 844550"/>
                <a:gd name="connsiteX10" fmla="*/ 968375 w 1012825"/>
                <a:gd name="connsiteY10" fmla="*/ 200025 h 844550"/>
                <a:gd name="connsiteX0" fmla="*/ 968375 w 1012825"/>
                <a:gd name="connsiteY0" fmla="*/ 200025 h 1079500"/>
                <a:gd name="connsiteX1" fmla="*/ 781050 w 1012825"/>
                <a:gd name="connsiteY1" fmla="*/ 273050 h 1079500"/>
                <a:gd name="connsiteX2" fmla="*/ 682625 w 1012825"/>
                <a:gd name="connsiteY2" fmla="*/ 346075 h 1079500"/>
                <a:gd name="connsiteX3" fmla="*/ 530225 w 1012825"/>
                <a:gd name="connsiteY3" fmla="*/ 66675 h 1079500"/>
                <a:gd name="connsiteX4" fmla="*/ 228600 w 1012825"/>
                <a:gd name="connsiteY4" fmla="*/ 0 h 1079500"/>
                <a:gd name="connsiteX5" fmla="*/ 0 w 1012825"/>
                <a:gd name="connsiteY5" fmla="*/ 415925 h 1079500"/>
                <a:gd name="connsiteX6" fmla="*/ 114300 w 1012825"/>
                <a:gd name="connsiteY6" fmla="*/ 771525 h 1079500"/>
                <a:gd name="connsiteX7" fmla="*/ 438150 w 1012825"/>
                <a:gd name="connsiteY7" fmla="*/ 1079500 h 1079500"/>
                <a:gd name="connsiteX8" fmla="*/ 708025 w 1012825"/>
                <a:gd name="connsiteY8" fmla="*/ 619125 h 1079500"/>
                <a:gd name="connsiteX9" fmla="*/ 1012825 w 1012825"/>
                <a:gd name="connsiteY9" fmla="*/ 330200 h 1079500"/>
                <a:gd name="connsiteX10" fmla="*/ 968375 w 1012825"/>
                <a:gd name="connsiteY10" fmla="*/ 200025 h 1079500"/>
                <a:gd name="connsiteX0" fmla="*/ 968375 w 1012825"/>
                <a:gd name="connsiteY0" fmla="*/ 200025 h 1079500"/>
                <a:gd name="connsiteX1" fmla="*/ 781050 w 1012825"/>
                <a:gd name="connsiteY1" fmla="*/ 273050 h 1079500"/>
                <a:gd name="connsiteX2" fmla="*/ 682625 w 1012825"/>
                <a:gd name="connsiteY2" fmla="*/ 346075 h 1079500"/>
                <a:gd name="connsiteX3" fmla="*/ 530225 w 1012825"/>
                <a:gd name="connsiteY3" fmla="*/ 66675 h 1079500"/>
                <a:gd name="connsiteX4" fmla="*/ 228600 w 1012825"/>
                <a:gd name="connsiteY4" fmla="*/ 0 h 1079500"/>
                <a:gd name="connsiteX5" fmla="*/ 0 w 1012825"/>
                <a:gd name="connsiteY5" fmla="*/ 415925 h 1079500"/>
                <a:gd name="connsiteX6" fmla="*/ 114300 w 1012825"/>
                <a:gd name="connsiteY6" fmla="*/ 771525 h 1079500"/>
                <a:gd name="connsiteX7" fmla="*/ 438150 w 1012825"/>
                <a:gd name="connsiteY7" fmla="*/ 1079500 h 1079500"/>
                <a:gd name="connsiteX8" fmla="*/ 533400 w 1012825"/>
                <a:gd name="connsiteY8" fmla="*/ 704850 h 1079500"/>
                <a:gd name="connsiteX9" fmla="*/ 708025 w 1012825"/>
                <a:gd name="connsiteY9" fmla="*/ 619125 h 1079500"/>
                <a:gd name="connsiteX10" fmla="*/ 1012825 w 1012825"/>
                <a:gd name="connsiteY10" fmla="*/ 330200 h 1079500"/>
                <a:gd name="connsiteX11" fmla="*/ 968375 w 1012825"/>
                <a:gd name="connsiteY11" fmla="*/ 200025 h 1079500"/>
                <a:gd name="connsiteX0" fmla="*/ 968375 w 1012825"/>
                <a:gd name="connsiteY0" fmla="*/ 200025 h 1079500"/>
                <a:gd name="connsiteX1" fmla="*/ 781050 w 1012825"/>
                <a:gd name="connsiteY1" fmla="*/ 273050 h 1079500"/>
                <a:gd name="connsiteX2" fmla="*/ 682625 w 1012825"/>
                <a:gd name="connsiteY2" fmla="*/ 346075 h 1079500"/>
                <a:gd name="connsiteX3" fmla="*/ 530225 w 1012825"/>
                <a:gd name="connsiteY3" fmla="*/ 66675 h 1079500"/>
                <a:gd name="connsiteX4" fmla="*/ 228600 w 1012825"/>
                <a:gd name="connsiteY4" fmla="*/ 0 h 1079500"/>
                <a:gd name="connsiteX5" fmla="*/ 0 w 1012825"/>
                <a:gd name="connsiteY5" fmla="*/ 415925 h 1079500"/>
                <a:gd name="connsiteX6" fmla="*/ 114300 w 1012825"/>
                <a:gd name="connsiteY6" fmla="*/ 771525 h 1079500"/>
                <a:gd name="connsiteX7" fmla="*/ 317500 w 1012825"/>
                <a:gd name="connsiteY7" fmla="*/ 1069975 h 1079500"/>
                <a:gd name="connsiteX8" fmla="*/ 438150 w 1012825"/>
                <a:gd name="connsiteY8" fmla="*/ 1079500 h 1079500"/>
                <a:gd name="connsiteX9" fmla="*/ 533400 w 1012825"/>
                <a:gd name="connsiteY9" fmla="*/ 704850 h 1079500"/>
                <a:gd name="connsiteX10" fmla="*/ 708025 w 1012825"/>
                <a:gd name="connsiteY10" fmla="*/ 619125 h 1079500"/>
                <a:gd name="connsiteX11" fmla="*/ 1012825 w 1012825"/>
                <a:gd name="connsiteY11" fmla="*/ 330200 h 1079500"/>
                <a:gd name="connsiteX12" fmla="*/ 968375 w 1012825"/>
                <a:gd name="connsiteY12" fmla="*/ 200025 h 1079500"/>
                <a:gd name="connsiteX0" fmla="*/ 968375 w 1012825"/>
                <a:gd name="connsiteY0" fmla="*/ 200025 h 1069975"/>
                <a:gd name="connsiteX1" fmla="*/ 781050 w 1012825"/>
                <a:gd name="connsiteY1" fmla="*/ 273050 h 1069975"/>
                <a:gd name="connsiteX2" fmla="*/ 682625 w 1012825"/>
                <a:gd name="connsiteY2" fmla="*/ 346075 h 1069975"/>
                <a:gd name="connsiteX3" fmla="*/ 530225 w 1012825"/>
                <a:gd name="connsiteY3" fmla="*/ 66675 h 1069975"/>
                <a:gd name="connsiteX4" fmla="*/ 228600 w 1012825"/>
                <a:gd name="connsiteY4" fmla="*/ 0 h 1069975"/>
                <a:gd name="connsiteX5" fmla="*/ 0 w 1012825"/>
                <a:gd name="connsiteY5" fmla="*/ 415925 h 1069975"/>
                <a:gd name="connsiteX6" fmla="*/ 114300 w 1012825"/>
                <a:gd name="connsiteY6" fmla="*/ 771525 h 1069975"/>
                <a:gd name="connsiteX7" fmla="*/ 317500 w 1012825"/>
                <a:gd name="connsiteY7" fmla="*/ 1069975 h 1069975"/>
                <a:gd name="connsiteX8" fmla="*/ 533400 w 1012825"/>
                <a:gd name="connsiteY8" fmla="*/ 946150 h 1069975"/>
                <a:gd name="connsiteX9" fmla="*/ 533400 w 1012825"/>
                <a:gd name="connsiteY9" fmla="*/ 704850 h 1069975"/>
                <a:gd name="connsiteX10" fmla="*/ 708025 w 1012825"/>
                <a:gd name="connsiteY10" fmla="*/ 619125 h 1069975"/>
                <a:gd name="connsiteX11" fmla="*/ 1012825 w 1012825"/>
                <a:gd name="connsiteY11" fmla="*/ 330200 h 1069975"/>
                <a:gd name="connsiteX12" fmla="*/ 968375 w 1012825"/>
                <a:gd name="connsiteY12" fmla="*/ 200025 h 1069975"/>
                <a:gd name="connsiteX0" fmla="*/ 909108 w 1012825"/>
                <a:gd name="connsiteY0" fmla="*/ 225425 h 1069975"/>
                <a:gd name="connsiteX1" fmla="*/ 781050 w 1012825"/>
                <a:gd name="connsiteY1" fmla="*/ 273050 h 1069975"/>
                <a:gd name="connsiteX2" fmla="*/ 682625 w 1012825"/>
                <a:gd name="connsiteY2" fmla="*/ 346075 h 1069975"/>
                <a:gd name="connsiteX3" fmla="*/ 530225 w 1012825"/>
                <a:gd name="connsiteY3" fmla="*/ 66675 h 1069975"/>
                <a:gd name="connsiteX4" fmla="*/ 228600 w 1012825"/>
                <a:gd name="connsiteY4" fmla="*/ 0 h 1069975"/>
                <a:gd name="connsiteX5" fmla="*/ 0 w 1012825"/>
                <a:gd name="connsiteY5" fmla="*/ 415925 h 1069975"/>
                <a:gd name="connsiteX6" fmla="*/ 114300 w 1012825"/>
                <a:gd name="connsiteY6" fmla="*/ 771525 h 1069975"/>
                <a:gd name="connsiteX7" fmla="*/ 317500 w 1012825"/>
                <a:gd name="connsiteY7" fmla="*/ 1069975 h 1069975"/>
                <a:gd name="connsiteX8" fmla="*/ 533400 w 1012825"/>
                <a:gd name="connsiteY8" fmla="*/ 946150 h 1069975"/>
                <a:gd name="connsiteX9" fmla="*/ 533400 w 1012825"/>
                <a:gd name="connsiteY9" fmla="*/ 704850 h 1069975"/>
                <a:gd name="connsiteX10" fmla="*/ 708025 w 1012825"/>
                <a:gd name="connsiteY10" fmla="*/ 619125 h 1069975"/>
                <a:gd name="connsiteX11" fmla="*/ 1012825 w 1012825"/>
                <a:gd name="connsiteY11" fmla="*/ 330200 h 1069975"/>
                <a:gd name="connsiteX12" fmla="*/ 909108 w 1012825"/>
                <a:gd name="connsiteY12" fmla="*/ 225425 h 1069975"/>
                <a:gd name="connsiteX0" fmla="*/ 909108 w 974725"/>
                <a:gd name="connsiteY0" fmla="*/ 225425 h 1069975"/>
                <a:gd name="connsiteX1" fmla="*/ 781050 w 974725"/>
                <a:gd name="connsiteY1" fmla="*/ 273050 h 1069975"/>
                <a:gd name="connsiteX2" fmla="*/ 682625 w 974725"/>
                <a:gd name="connsiteY2" fmla="*/ 346075 h 1069975"/>
                <a:gd name="connsiteX3" fmla="*/ 530225 w 974725"/>
                <a:gd name="connsiteY3" fmla="*/ 66675 h 1069975"/>
                <a:gd name="connsiteX4" fmla="*/ 228600 w 974725"/>
                <a:gd name="connsiteY4" fmla="*/ 0 h 1069975"/>
                <a:gd name="connsiteX5" fmla="*/ 0 w 974725"/>
                <a:gd name="connsiteY5" fmla="*/ 415925 h 1069975"/>
                <a:gd name="connsiteX6" fmla="*/ 114300 w 974725"/>
                <a:gd name="connsiteY6" fmla="*/ 771525 h 1069975"/>
                <a:gd name="connsiteX7" fmla="*/ 317500 w 974725"/>
                <a:gd name="connsiteY7" fmla="*/ 1069975 h 1069975"/>
                <a:gd name="connsiteX8" fmla="*/ 533400 w 974725"/>
                <a:gd name="connsiteY8" fmla="*/ 946150 h 1069975"/>
                <a:gd name="connsiteX9" fmla="*/ 533400 w 974725"/>
                <a:gd name="connsiteY9" fmla="*/ 704850 h 1069975"/>
                <a:gd name="connsiteX10" fmla="*/ 708025 w 974725"/>
                <a:gd name="connsiteY10" fmla="*/ 619125 h 1069975"/>
                <a:gd name="connsiteX11" fmla="*/ 974725 w 974725"/>
                <a:gd name="connsiteY11" fmla="*/ 338667 h 1069975"/>
                <a:gd name="connsiteX12" fmla="*/ 909108 w 974725"/>
                <a:gd name="connsiteY12" fmla="*/ 225425 h 1069975"/>
                <a:gd name="connsiteX0" fmla="*/ 909108 w 974725"/>
                <a:gd name="connsiteY0" fmla="*/ 225425 h 968375"/>
                <a:gd name="connsiteX1" fmla="*/ 781050 w 974725"/>
                <a:gd name="connsiteY1" fmla="*/ 273050 h 968375"/>
                <a:gd name="connsiteX2" fmla="*/ 682625 w 974725"/>
                <a:gd name="connsiteY2" fmla="*/ 346075 h 968375"/>
                <a:gd name="connsiteX3" fmla="*/ 530225 w 974725"/>
                <a:gd name="connsiteY3" fmla="*/ 66675 h 968375"/>
                <a:gd name="connsiteX4" fmla="*/ 228600 w 974725"/>
                <a:gd name="connsiteY4" fmla="*/ 0 h 968375"/>
                <a:gd name="connsiteX5" fmla="*/ 0 w 974725"/>
                <a:gd name="connsiteY5" fmla="*/ 415925 h 968375"/>
                <a:gd name="connsiteX6" fmla="*/ 114300 w 974725"/>
                <a:gd name="connsiteY6" fmla="*/ 771525 h 968375"/>
                <a:gd name="connsiteX7" fmla="*/ 321733 w 974725"/>
                <a:gd name="connsiteY7" fmla="*/ 968375 h 968375"/>
                <a:gd name="connsiteX8" fmla="*/ 533400 w 974725"/>
                <a:gd name="connsiteY8" fmla="*/ 946150 h 968375"/>
                <a:gd name="connsiteX9" fmla="*/ 533400 w 974725"/>
                <a:gd name="connsiteY9" fmla="*/ 704850 h 968375"/>
                <a:gd name="connsiteX10" fmla="*/ 708025 w 974725"/>
                <a:gd name="connsiteY10" fmla="*/ 619125 h 968375"/>
                <a:gd name="connsiteX11" fmla="*/ 974725 w 974725"/>
                <a:gd name="connsiteY11" fmla="*/ 338667 h 968375"/>
                <a:gd name="connsiteX12" fmla="*/ 909108 w 974725"/>
                <a:gd name="connsiteY12" fmla="*/ 225425 h 968375"/>
                <a:gd name="connsiteX0" fmla="*/ 909108 w 974725"/>
                <a:gd name="connsiteY0" fmla="*/ 225425 h 968375"/>
                <a:gd name="connsiteX1" fmla="*/ 781050 w 974725"/>
                <a:gd name="connsiteY1" fmla="*/ 273050 h 968375"/>
                <a:gd name="connsiteX2" fmla="*/ 682625 w 974725"/>
                <a:gd name="connsiteY2" fmla="*/ 346075 h 968375"/>
                <a:gd name="connsiteX3" fmla="*/ 530225 w 974725"/>
                <a:gd name="connsiteY3" fmla="*/ 66675 h 968375"/>
                <a:gd name="connsiteX4" fmla="*/ 228600 w 974725"/>
                <a:gd name="connsiteY4" fmla="*/ 0 h 968375"/>
                <a:gd name="connsiteX5" fmla="*/ 0 w 974725"/>
                <a:gd name="connsiteY5" fmla="*/ 415925 h 968375"/>
                <a:gd name="connsiteX6" fmla="*/ 114300 w 974725"/>
                <a:gd name="connsiteY6" fmla="*/ 771525 h 968375"/>
                <a:gd name="connsiteX7" fmla="*/ 321733 w 974725"/>
                <a:gd name="connsiteY7" fmla="*/ 968375 h 968375"/>
                <a:gd name="connsiteX8" fmla="*/ 478367 w 974725"/>
                <a:gd name="connsiteY8" fmla="*/ 895350 h 968375"/>
                <a:gd name="connsiteX9" fmla="*/ 533400 w 974725"/>
                <a:gd name="connsiteY9" fmla="*/ 704850 h 968375"/>
                <a:gd name="connsiteX10" fmla="*/ 708025 w 974725"/>
                <a:gd name="connsiteY10" fmla="*/ 619125 h 968375"/>
                <a:gd name="connsiteX11" fmla="*/ 974725 w 974725"/>
                <a:gd name="connsiteY11" fmla="*/ 338667 h 968375"/>
                <a:gd name="connsiteX12" fmla="*/ 909108 w 974725"/>
                <a:gd name="connsiteY12" fmla="*/ 225425 h 96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725" h="968375">
                  <a:moveTo>
                    <a:pt x="909108" y="225425"/>
                  </a:moveTo>
                  <a:lnTo>
                    <a:pt x="781050" y="273050"/>
                  </a:lnTo>
                  <a:lnTo>
                    <a:pt x="682625" y="346075"/>
                  </a:lnTo>
                  <a:cubicBezTo>
                    <a:pt x="614892" y="296333"/>
                    <a:pt x="597958" y="116417"/>
                    <a:pt x="530225" y="66675"/>
                  </a:cubicBezTo>
                  <a:lnTo>
                    <a:pt x="228600" y="0"/>
                  </a:lnTo>
                  <a:lnTo>
                    <a:pt x="0" y="415925"/>
                  </a:lnTo>
                  <a:lnTo>
                    <a:pt x="114300" y="771525"/>
                  </a:lnTo>
                  <a:lnTo>
                    <a:pt x="321733" y="968375"/>
                  </a:lnTo>
                  <a:lnTo>
                    <a:pt x="478367" y="895350"/>
                  </a:lnTo>
                  <a:cubicBezTo>
                    <a:pt x="529167" y="806450"/>
                    <a:pt x="482600" y="793750"/>
                    <a:pt x="533400" y="704850"/>
                  </a:cubicBezTo>
                  <a:lnTo>
                    <a:pt x="708025" y="619125"/>
                  </a:lnTo>
                  <a:lnTo>
                    <a:pt x="974725" y="338667"/>
                  </a:lnTo>
                  <a:lnTo>
                    <a:pt x="909108" y="225425"/>
                  </a:lnTo>
                  <a:close/>
                </a:path>
              </a:pathLst>
            </a:custGeom>
            <a:no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17" name="צורה חופשית: צורה 16">
              <a:extLst>
                <a:ext uri="{FF2B5EF4-FFF2-40B4-BE49-F238E27FC236}">
                  <a16:creationId xmlns:a16="http://schemas.microsoft.com/office/drawing/2014/main" id="{2E0E9C7A-7B79-6EA4-0C98-DD68179F8B94}"/>
                </a:ext>
              </a:extLst>
            </p:cNvPr>
            <p:cNvSpPr/>
            <p:nvPr/>
          </p:nvSpPr>
          <p:spPr>
            <a:xfrm>
              <a:off x="1460400" y="1695528"/>
              <a:ext cx="419591" cy="552266"/>
            </a:xfrm>
            <a:custGeom>
              <a:avLst/>
              <a:gdLst>
                <a:gd name="connsiteX0" fmla="*/ 723900 w 723900"/>
                <a:gd name="connsiteY0" fmla="*/ 149225 h 942975"/>
                <a:gd name="connsiteX1" fmla="*/ 647700 w 723900"/>
                <a:gd name="connsiteY1" fmla="*/ 844550 h 942975"/>
                <a:gd name="connsiteX2" fmla="*/ 438150 w 723900"/>
                <a:gd name="connsiteY2" fmla="*/ 942975 h 942975"/>
                <a:gd name="connsiteX3" fmla="*/ 66675 w 723900"/>
                <a:gd name="connsiteY3" fmla="*/ 714375 h 942975"/>
                <a:gd name="connsiteX4" fmla="*/ 0 w 723900"/>
                <a:gd name="connsiteY4" fmla="*/ 396875 h 942975"/>
                <a:gd name="connsiteX5" fmla="*/ 285750 w 723900"/>
                <a:gd name="connsiteY5" fmla="*/ 0 h 942975"/>
                <a:gd name="connsiteX6" fmla="*/ 723900 w 723900"/>
                <a:gd name="connsiteY6" fmla="*/ 1492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900" h="942975">
                  <a:moveTo>
                    <a:pt x="723900" y="149225"/>
                  </a:moveTo>
                  <a:lnTo>
                    <a:pt x="647700" y="844550"/>
                  </a:lnTo>
                  <a:lnTo>
                    <a:pt x="438150" y="942975"/>
                  </a:lnTo>
                  <a:lnTo>
                    <a:pt x="66675" y="714375"/>
                  </a:lnTo>
                  <a:lnTo>
                    <a:pt x="0" y="396875"/>
                  </a:lnTo>
                  <a:lnTo>
                    <a:pt x="285750" y="0"/>
                  </a:lnTo>
                  <a:lnTo>
                    <a:pt x="723900" y="149225"/>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18" name="צורה חופשית: צורה 17">
              <a:extLst>
                <a:ext uri="{FF2B5EF4-FFF2-40B4-BE49-F238E27FC236}">
                  <a16:creationId xmlns:a16="http://schemas.microsoft.com/office/drawing/2014/main" id="{56FF2A33-178B-D94D-6867-B6FE3B30E9A7}"/>
                </a:ext>
              </a:extLst>
            </p:cNvPr>
            <p:cNvSpPr/>
            <p:nvPr/>
          </p:nvSpPr>
          <p:spPr>
            <a:xfrm>
              <a:off x="2030896" y="1347805"/>
              <a:ext cx="378108" cy="384913"/>
            </a:xfrm>
            <a:custGeom>
              <a:avLst/>
              <a:gdLst>
                <a:gd name="connsiteX0" fmla="*/ 292100 w 739775"/>
                <a:gd name="connsiteY0" fmla="*/ 0 h 612775"/>
                <a:gd name="connsiteX1" fmla="*/ 95250 w 739775"/>
                <a:gd name="connsiteY1" fmla="*/ 149225 h 612775"/>
                <a:gd name="connsiteX2" fmla="*/ 0 w 739775"/>
                <a:gd name="connsiteY2" fmla="*/ 368300 h 612775"/>
                <a:gd name="connsiteX3" fmla="*/ 60325 w 739775"/>
                <a:gd name="connsiteY3" fmla="*/ 612775 h 612775"/>
                <a:gd name="connsiteX4" fmla="*/ 381000 w 739775"/>
                <a:gd name="connsiteY4" fmla="*/ 473075 h 612775"/>
                <a:gd name="connsiteX5" fmla="*/ 596900 w 739775"/>
                <a:gd name="connsiteY5" fmla="*/ 520700 h 612775"/>
                <a:gd name="connsiteX6" fmla="*/ 739775 w 739775"/>
                <a:gd name="connsiteY6" fmla="*/ 381000 h 612775"/>
                <a:gd name="connsiteX7" fmla="*/ 292100 w 739775"/>
                <a:gd name="connsiteY7" fmla="*/ 0 h 612775"/>
                <a:gd name="connsiteX0" fmla="*/ 292100 w 739775"/>
                <a:gd name="connsiteY0" fmla="*/ 0 h 612775"/>
                <a:gd name="connsiteX1" fmla="*/ 95250 w 739775"/>
                <a:gd name="connsiteY1" fmla="*/ 149225 h 612775"/>
                <a:gd name="connsiteX2" fmla="*/ 0 w 739775"/>
                <a:gd name="connsiteY2" fmla="*/ 368300 h 612775"/>
                <a:gd name="connsiteX3" fmla="*/ 60325 w 739775"/>
                <a:gd name="connsiteY3" fmla="*/ 612775 h 612775"/>
                <a:gd name="connsiteX4" fmla="*/ 381000 w 739775"/>
                <a:gd name="connsiteY4" fmla="*/ 473075 h 612775"/>
                <a:gd name="connsiteX5" fmla="*/ 530225 w 739775"/>
                <a:gd name="connsiteY5" fmla="*/ 533400 h 612775"/>
                <a:gd name="connsiteX6" fmla="*/ 739775 w 739775"/>
                <a:gd name="connsiteY6" fmla="*/ 381000 h 612775"/>
                <a:gd name="connsiteX7" fmla="*/ 292100 w 739775"/>
                <a:gd name="connsiteY7" fmla="*/ 0 h 612775"/>
                <a:gd name="connsiteX0" fmla="*/ 292100 w 714375"/>
                <a:gd name="connsiteY0" fmla="*/ 0 h 612775"/>
                <a:gd name="connsiteX1" fmla="*/ 95250 w 714375"/>
                <a:gd name="connsiteY1" fmla="*/ 149225 h 612775"/>
                <a:gd name="connsiteX2" fmla="*/ 0 w 714375"/>
                <a:gd name="connsiteY2" fmla="*/ 368300 h 612775"/>
                <a:gd name="connsiteX3" fmla="*/ 60325 w 714375"/>
                <a:gd name="connsiteY3" fmla="*/ 612775 h 612775"/>
                <a:gd name="connsiteX4" fmla="*/ 381000 w 714375"/>
                <a:gd name="connsiteY4" fmla="*/ 473075 h 612775"/>
                <a:gd name="connsiteX5" fmla="*/ 530225 w 714375"/>
                <a:gd name="connsiteY5" fmla="*/ 533400 h 612775"/>
                <a:gd name="connsiteX6" fmla="*/ 714375 w 714375"/>
                <a:gd name="connsiteY6" fmla="*/ 393700 h 612775"/>
                <a:gd name="connsiteX7" fmla="*/ 292100 w 714375"/>
                <a:gd name="connsiteY7" fmla="*/ 0 h 612775"/>
                <a:gd name="connsiteX0" fmla="*/ 292100 w 714375"/>
                <a:gd name="connsiteY0" fmla="*/ 0 h 612775"/>
                <a:gd name="connsiteX1" fmla="*/ 95250 w 714375"/>
                <a:gd name="connsiteY1" fmla="*/ 149225 h 612775"/>
                <a:gd name="connsiteX2" fmla="*/ 0 w 714375"/>
                <a:gd name="connsiteY2" fmla="*/ 368300 h 612775"/>
                <a:gd name="connsiteX3" fmla="*/ 60325 w 714375"/>
                <a:gd name="connsiteY3" fmla="*/ 612775 h 612775"/>
                <a:gd name="connsiteX4" fmla="*/ 381000 w 714375"/>
                <a:gd name="connsiteY4" fmla="*/ 473075 h 612775"/>
                <a:gd name="connsiteX5" fmla="*/ 530225 w 714375"/>
                <a:gd name="connsiteY5" fmla="*/ 533400 h 612775"/>
                <a:gd name="connsiteX6" fmla="*/ 714375 w 714375"/>
                <a:gd name="connsiteY6" fmla="*/ 393700 h 612775"/>
                <a:gd name="connsiteX7" fmla="*/ 508000 w 714375"/>
                <a:gd name="connsiteY7" fmla="*/ 285750 h 612775"/>
                <a:gd name="connsiteX8" fmla="*/ 292100 w 714375"/>
                <a:gd name="connsiteY8" fmla="*/ 0 h 612775"/>
                <a:gd name="connsiteX0" fmla="*/ 292100 w 715600"/>
                <a:gd name="connsiteY0" fmla="*/ 0 h 612775"/>
                <a:gd name="connsiteX1" fmla="*/ 95250 w 715600"/>
                <a:gd name="connsiteY1" fmla="*/ 149225 h 612775"/>
                <a:gd name="connsiteX2" fmla="*/ 0 w 715600"/>
                <a:gd name="connsiteY2" fmla="*/ 368300 h 612775"/>
                <a:gd name="connsiteX3" fmla="*/ 60325 w 715600"/>
                <a:gd name="connsiteY3" fmla="*/ 612775 h 612775"/>
                <a:gd name="connsiteX4" fmla="*/ 381000 w 715600"/>
                <a:gd name="connsiteY4" fmla="*/ 473075 h 612775"/>
                <a:gd name="connsiteX5" fmla="*/ 530225 w 715600"/>
                <a:gd name="connsiteY5" fmla="*/ 533400 h 612775"/>
                <a:gd name="connsiteX6" fmla="*/ 714375 w 715600"/>
                <a:gd name="connsiteY6" fmla="*/ 393700 h 612775"/>
                <a:gd name="connsiteX7" fmla="*/ 603250 w 715600"/>
                <a:gd name="connsiteY7" fmla="*/ 295275 h 612775"/>
                <a:gd name="connsiteX8" fmla="*/ 508000 w 715600"/>
                <a:gd name="connsiteY8" fmla="*/ 285750 h 612775"/>
                <a:gd name="connsiteX9" fmla="*/ 292100 w 715600"/>
                <a:gd name="connsiteY9" fmla="*/ 0 h 612775"/>
                <a:gd name="connsiteX0" fmla="*/ 292100 w 715600"/>
                <a:gd name="connsiteY0" fmla="*/ 0 h 612775"/>
                <a:gd name="connsiteX1" fmla="*/ 95250 w 715600"/>
                <a:gd name="connsiteY1" fmla="*/ 149225 h 612775"/>
                <a:gd name="connsiteX2" fmla="*/ 0 w 715600"/>
                <a:gd name="connsiteY2" fmla="*/ 368300 h 612775"/>
                <a:gd name="connsiteX3" fmla="*/ 60325 w 715600"/>
                <a:gd name="connsiteY3" fmla="*/ 612775 h 612775"/>
                <a:gd name="connsiteX4" fmla="*/ 381000 w 715600"/>
                <a:gd name="connsiteY4" fmla="*/ 473075 h 612775"/>
                <a:gd name="connsiteX5" fmla="*/ 530225 w 715600"/>
                <a:gd name="connsiteY5" fmla="*/ 533400 h 612775"/>
                <a:gd name="connsiteX6" fmla="*/ 714375 w 715600"/>
                <a:gd name="connsiteY6" fmla="*/ 393700 h 612775"/>
                <a:gd name="connsiteX7" fmla="*/ 603250 w 715600"/>
                <a:gd name="connsiteY7" fmla="*/ 295275 h 612775"/>
                <a:gd name="connsiteX8" fmla="*/ 508000 w 715600"/>
                <a:gd name="connsiteY8" fmla="*/ 285750 h 612775"/>
                <a:gd name="connsiteX9" fmla="*/ 355599 w 715600"/>
                <a:gd name="connsiteY9" fmla="*/ 130175 h 612775"/>
                <a:gd name="connsiteX10" fmla="*/ 292100 w 715600"/>
                <a:gd name="connsiteY10" fmla="*/ 0 h 61277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508000 w 715600"/>
                <a:gd name="connsiteY8" fmla="*/ 330200 h 657225"/>
                <a:gd name="connsiteX9" fmla="*/ 355599 w 715600"/>
                <a:gd name="connsiteY9" fmla="*/ 174625 h 657225"/>
                <a:gd name="connsiteX10" fmla="*/ 387350 w 715600"/>
                <a:gd name="connsiteY10"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508000 w 715600"/>
                <a:gd name="connsiteY8" fmla="*/ 330200 h 657225"/>
                <a:gd name="connsiteX9" fmla="*/ 355599 w 715600"/>
                <a:gd name="connsiteY9" fmla="*/ 174625 h 657225"/>
                <a:gd name="connsiteX10" fmla="*/ 425449 w 715600"/>
                <a:gd name="connsiteY10" fmla="*/ 107950 h 657225"/>
                <a:gd name="connsiteX11" fmla="*/ 387350 w 715600"/>
                <a:gd name="connsiteY11"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508000 w 715600"/>
                <a:gd name="connsiteY8" fmla="*/ 330200 h 657225"/>
                <a:gd name="connsiteX9" fmla="*/ 393699 w 715600"/>
                <a:gd name="connsiteY9" fmla="*/ 212725 h 657225"/>
                <a:gd name="connsiteX10" fmla="*/ 425449 w 715600"/>
                <a:gd name="connsiteY10" fmla="*/ 107950 h 657225"/>
                <a:gd name="connsiteX11" fmla="*/ 387350 w 715600"/>
                <a:gd name="connsiteY11"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434975 w 715600"/>
                <a:gd name="connsiteY8" fmla="*/ 396875 h 657225"/>
                <a:gd name="connsiteX9" fmla="*/ 393699 w 715600"/>
                <a:gd name="connsiteY9" fmla="*/ 212725 h 657225"/>
                <a:gd name="connsiteX10" fmla="*/ 425449 w 715600"/>
                <a:gd name="connsiteY10" fmla="*/ 107950 h 657225"/>
                <a:gd name="connsiteX11" fmla="*/ 387350 w 715600"/>
                <a:gd name="connsiteY11"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434975 w 715600"/>
                <a:gd name="connsiteY8" fmla="*/ 396875 h 657225"/>
                <a:gd name="connsiteX9" fmla="*/ 317499 w 715600"/>
                <a:gd name="connsiteY9" fmla="*/ 311150 h 657225"/>
                <a:gd name="connsiteX10" fmla="*/ 425449 w 715600"/>
                <a:gd name="connsiteY10" fmla="*/ 107950 h 657225"/>
                <a:gd name="connsiteX11" fmla="*/ 387350 w 715600"/>
                <a:gd name="connsiteY11" fmla="*/ 0 h 657225"/>
                <a:gd name="connsiteX0" fmla="*/ 387350 w 654155"/>
                <a:gd name="connsiteY0" fmla="*/ 0 h 657225"/>
                <a:gd name="connsiteX1" fmla="*/ 95250 w 654155"/>
                <a:gd name="connsiteY1" fmla="*/ 193675 h 657225"/>
                <a:gd name="connsiteX2" fmla="*/ 0 w 654155"/>
                <a:gd name="connsiteY2" fmla="*/ 412750 h 657225"/>
                <a:gd name="connsiteX3" fmla="*/ 60325 w 654155"/>
                <a:gd name="connsiteY3" fmla="*/ 657225 h 657225"/>
                <a:gd name="connsiteX4" fmla="*/ 381000 w 654155"/>
                <a:gd name="connsiteY4" fmla="*/ 517525 h 657225"/>
                <a:gd name="connsiteX5" fmla="*/ 530225 w 654155"/>
                <a:gd name="connsiteY5" fmla="*/ 577850 h 657225"/>
                <a:gd name="connsiteX6" fmla="*/ 650875 w 654155"/>
                <a:gd name="connsiteY6" fmla="*/ 476250 h 657225"/>
                <a:gd name="connsiteX7" fmla="*/ 603250 w 654155"/>
                <a:gd name="connsiteY7" fmla="*/ 339725 h 657225"/>
                <a:gd name="connsiteX8" fmla="*/ 434975 w 654155"/>
                <a:gd name="connsiteY8" fmla="*/ 396875 h 657225"/>
                <a:gd name="connsiteX9" fmla="*/ 317499 w 654155"/>
                <a:gd name="connsiteY9" fmla="*/ 311150 h 657225"/>
                <a:gd name="connsiteX10" fmla="*/ 425449 w 654155"/>
                <a:gd name="connsiteY10" fmla="*/ 107950 h 657225"/>
                <a:gd name="connsiteX11" fmla="*/ 387350 w 654155"/>
                <a:gd name="connsiteY11" fmla="*/ 0 h 657225"/>
                <a:gd name="connsiteX0" fmla="*/ 387350 w 652332"/>
                <a:gd name="connsiteY0" fmla="*/ 0 h 657225"/>
                <a:gd name="connsiteX1" fmla="*/ 95250 w 652332"/>
                <a:gd name="connsiteY1" fmla="*/ 193675 h 657225"/>
                <a:gd name="connsiteX2" fmla="*/ 0 w 652332"/>
                <a:gd name="connsiteY2" fmla="*/ 412750 h 657225"/>
                <a:gd name="connsiteX3" fmla="*/ 60325 w 652332"/>
                <a:gd name="connsiteY3" fmla="*/ 657225 h 657225"/>
                <a:gd name="connsiteX4" fmla="*/ 381000 w 652332"/>
                <a:gd name="connsiteY4" fmla="*/ 517525 h 657225"/>
                <a:gd name="connsiteX5" fmla="*/ 530225 w 652332"/>
                <a:gd name="connsiteY5" fmla="*/ 577850 h 657225"/>
                <a:gd name="connsiteX6" fmla="*/ 650875 w 652332"/>
                <a:gd name="connsiteY6" fmla="*/ 476250 h 657225"/>
                <a:gd name="connsiteX7" fmla="*/ 555625 w 652332"/>
                <a:gd name="connsiteY7" fmla="*/ 365125 h 657225"/>
                <a:gd name="connsiteX8" fmla="*/ 434975 w 652332"/>
                <a:gd name="connsiteY8" fmla="*/ 396875 h 657225"/>
                <a:gd name="connsiteX9" fmla="*/ 317499 w 652332"/>
                <a:gd name="connsiteY9" fmla="*/ 311150 h 657225"/>
                <a:gd name="connsiteX10" fmla="*/ 425449 w 652332"/>
                <a:gd name="connsiteY10" fmla="*/ 107950 h 657225"/>
                <a:gd name="connsiteX11" fmla="*/ 387350 w 652332"/>
                <a:gd name="connsiteY11"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2332" h="657225">
                  <a:moveTo>
                    <a:pt x="387350" y="0"/>
                  </a:moveTo>
                  <a:lnTo>
                    <a:pt x="95250" y="193675"/>
                  </a:lnTo>
                  <a:lnTo>
                    <a:pt x="0" y="412750"/>
                  </a:lnTo>
                  <a:lnTo>
                    <a:pt x="60325" y="657225"/>
                  </a:lnTo>
                  <a:lnTo>
                    <a:pt x="381000" y="517525"/>
                  </a:lnTo>
                  <a:lnTo>
                    <a:pt x="530225" y="577850"/>
                  </a:lnTo>
                  <a:lnTo>
                    <a:pt x="650875" y="476250"/>
                  </a:lnTo>
                  <a:cubicBezTo>
                    <a:pt x="663575" y="443442"/>
                    <a:pt x="590021" y="383117"/>
                    <a:pt x="555625" y="365125"/>
                  </a:cubicBezTo>
                  <a:cubicBezTo>
                    <a:pt x="521229" y="347133"/>
                    <a:pt x="467254" y="420687"/>
                    <a:pt x="434975" y="396875"/>
                  </a:cubicBezTo>
                  <a:cubicBezTo>
                    <a:pt x="402166" y="352425"/>
                    <a:pt x="350308" y="355600"/>
                    <a:pt x="317499" y="311150"/>
                  </a:cubicBezTo>
                  <a:cubicBezTo>
                    <a:pt x="322791" y="288925"/>
                    <a:pt x="420157" y="130175"/>
                    <a:pt x="425449" y="107950"/>
                  </a:cubicBezTo>
                  <a:lnTo>
                    <a:pt x="387350" y="0"/>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19" name="צורה חופשית: צורה 18">
              <a:extLst>
                <a:ext uri="{FF2B5EF4-FFF2-40B4-BE49-F238E27FC236}">
                  <a16:creationId xmlns:a16="http://schemas.microsoft.com/office/drawing/2014/main" id="{35BE7D92-AE82-5390-4F5C-D30A1611B586}"/>
                </a:ext>
              </a:extLst>
            </p:cNvPr>
            <p:cNvSpPr/>
            <p:nvPr/>
          </p:nvSpPr>
          <p:spPr>
            <a:xfrm>
              <a:off x="2233331" y="1254831"/>
              <a:ext cx="437994" cy="325409"/>
            </a:xfrm>
            <a:custGeom>
              <a:avLst/>
              <a:gdLst>
                <a:gd name="connsiteX0" fmla="*/ 0 w 704850"/>
                <a:gd name="connsiteY0" fmla="*/ 155575 h 555625"/>
                <a:gd name="connsiteX1" fmla="*/ 31750 w 704850"/>
                <a:gd name="connsiteY1" fmla="*/ 254000 h 555625"/>
                <a:gd name="connsiteX2" fmla="*/ 9525 w 704850"/>
                <a:gd name="connsiteY2" fmla="*/ 361950 h 555625"/>
                <a:gd name="connsiteX3" fmla="*/ 117475 w 704850"/>
                <a:gd name="connsiteY3" fmla="*/ 479425 h 555625"/>
                <a:gd name="connsiteX4" fmla="*/ 307975 w 704850"/>
                <a:gd name="connsiteY4" fmla="*/ 501650 h 555625"/>
                <a:gd name="connsiteX5" fmla="*/ 330200 w 704850"/>
                <a:gd name="connsiteY5" fmla="*/ 555625 h 555625"/>
                <a:gd name="connsiteX6" fmla="*/ 704850 w 704850"/>
                <a:gd name="connsiteY6" fmla="*/ 273050 h 555625"/>
                <a:gd name="connsiteX7" fmla="*/ 523875 w 704850"/>
                <a:gd name="connsiteY7" fmla="*/ 0 h 555625"/>
                <a:gd name="connsiteX8" fmla="*/ 193675 w 704850"/>
                <a:gd name="connsiteY8" fmla="*/ 98425 h 555625"/>
                <a:gd name="connsiteX9" fmla="*/ 0 w 704850"/>
                <a:gd name="connsiteY9" fmla="*/ 155575 h 555625"/>
                <a:gd name="connsiteX0" fmla="*/ 0 w 704850"/>
                <a:gd name="connsiteY0" fmla="*/ 155575 h 555625"/>
                <a:gd name="connsiteX1" fmla="*/ 31750 w 704850"/>
                <a:gd name="connsiteY1" fmla="*/ 254000 h 555625"/>
                <a:gd name="connsiteX2" fmla="*/ 9525 w 704850"/>
                <a:gd name="connsiteY2" fmla="*/ 361950 h 555625"/>
                <a:gd name="connsiteX3" fmla="*/ 117475 w 704850"/>
                <a:gd name="connsiteY3" fmla="*/ 479425 h 555625"/>
                <a:gd name="connsiteX4" fmla="*/ 288925 w 704850"/>
                <a:gd name="connsiteY4" fmla="*/ 523875 h 555625"/>
                <a:gd name="connsiteX5" fmla="*/ 330200 w 704850"/>
                <a:gd name="connsiteY5" fmla="*/ 555625 h 555625"/>
                <a:gd name="connsiteX6" fmla="*/ 704850 w 704850"/>
                <a:gd name="connsiteY6" fmla="*/ 273050 h 555625"/>
                <a:gd name="connsiteX7" fmla="*/ 523875 w 704850"/>
                <a:gd name="connsiteY7" fmla="*/ 0 h 555625"/>
                <a:gd name="connsiteX8" fmla="*/ 193675 w 704850"/>
                <a:gd name="connsiteY8" fmla="*/ 98425 h 555625"/>
                <a:gd name="connsiteX9" fmla="*/ 0 w 704850"/>
                <a:gd name="connsiteY9" fmla="*/ 155575 h 555625"/>
                <a:gd name="connsiteX0" fmla="*/ 50800 w 755650"/>
                <a:gd name="connsiteY0" fmla="*/ 155575 h 555625"/>
                <a:gd name="connsiteX1" fmla="*/ 82550 w 755650"/>
                <a:gd name="connsiteY1" fmla="*/ 254000 h 555625"/>
                <a:gd name="connsiteX2" fmla="*/ 0 w 755650"/>
                <a:gd name="connsiteY2" fmla="*/ 457200 h 555625"/>
                <a:gd name="connsiteX3" fmla="*/ 168275 w 755650"/>
                <a:gd name="connsiteY3" fmla="*/ 479425 h 555625"/>
                <a:gd name="connsiteX4" fmla="*/ 339725 w 755650"/>
                <a:gd name="connsiteY4" fmla="*/ 523875 h 555625"/>
                <a:gd name="connsiteX5" fmla="*/ 381000 w 755650"/>
                <a:gd name="connsiteY5" fmla="*/ 555625 h 555625"/>
                <a:gd name="connsiteX6" fmla="*/ 755650 w 755650"/>
                <a:gd name="connsiteY6" fmla="*/ 273050 h 555625"/>
                <a:gd name="connsiteX7" fmla="*/ 574675 w 755650"/>
                <a:gd name="connsiteY7" fmla="*/ 0 h 555625"/>
                <a:gd name="connsiteX8" fmla="*/ 244475 w 755650"/>
                <a:gd name="connsiteY8" fmla="*/ 98425 h 555625"/>
                <a:gd name="connsiteX9" fmla="*/ 50800 w 755650"/>
                <a:gd name="connsiteY9" fmla="*/ 155575 h 555625"/>
                <a:gd name="connsiteX0" fmla="*/ 50800 w 755650"/>
                <a:gd name="connsiteY0" fmla="*/ 155575 h 555625"/>
                <a:gd name="connsiteX1" fmla="*/ 82550 w 755650"/>
                <a:gd name="connsiteY1" fmla="*/ 254000 h 555625"/>
                <a:gd name="connsiteX2" fmla="*/ 0 w 755650"/>
                <a:gd name="connsiteY2" fmla="*/ 457200 h 555625"/>
                <a:gd name="connsiteX3" fmla="*/ 88900 w 755650"/>
                <a:gd name="connsiteY3" fmla="*/ 552450 h 555625"/>
                <a:gd name="connsiteX4" fmla="*/ 339725 w 755650"/>
                <a:gd name="connsiteY4" fmla="*/ 523875 h 555625"/>
                <a:gd name="connsiteX5" fmla="*/ 381000 w 755650"/>
                <a:gd name="connsiteY5" fmla="*/ 555625 h 555625"/>
                <a:gd name="connsiteX6" fmla="*/ 755650 w 755650"/>
                <a:gd name="connsiteY6" fmla="*/ 273050 h 555625"/>
                <a:gd name="connsiteX7" fmla="*/ 574675 w 755650"/>
                <a:gd name="connsiteY7" fmla="*/ 0 h 555625"/>
                <a:gd name="connsiteX8" fmla="*/ 244475 w 755650"/>
                <a:gd name="connsiteY8" fmla="*/ 98425 h 555625"/>
                <a:gd name="connsiteX9" fmla="*/ 50800 w 755650"/>
                <a:gd name="connsiteY9" fmla="*/ 155575 h 555625"/>
                <a:gd name="connsiteX0" fmla="*/ 50800 w 755650"/>
                <a:gd name="connsiteY0" fmla="*/ 155575 h 555625"/>
                <a:gd name="connsiteX1" fmla="*/ 82550 w 755650"/>
                <a:gd name="connsiteY1" fmla="*/ 254000 h 555625"/>
                <a:gd name="connsiteX2" fmla="*/ 0 w 755650"/>
                <a:gd name="connsiteY2" fmla="*/ 457200 h 555625"/>
                <a:gd name="connsiteX3" fmla="*/ 88900 w 755650"/>
                <a:gd name="connsiteY3" fmla="*/ 552450 h 555625"/>
                <a:gd name="connsiteX4" fmla="*/ 196850 w 755650"/>
                <a:gd name="connsiteY4" fmla="*/ 485775 h 555625"/>
                <a:gd name="connsiteX5" fmla="*/ 381000 w 755650"/>
                <a:gd name="connsiteY5" fmla="*/ 555625 h 555625"/>
                <a:gd name="connsiteX6" fmla="*/ 755650 w 755650"/>
                <a:gd name="connsiteY6" fmla="*/ 273050 h 555625"/>
                <a:gd name="connsiteX7" fmla="*/ 574675 w 755650"/>
                <a:gd name="connsiteY7" fmla="*/ 0 h 555625"/>
                <a:gd name="connsiteX8" fmla="*/ 244475 w 755650"/>
                <a:gd name="connsiteY8" fmla="*/ 98425 h 555625"/>
                <a:gd name="connsiteX9" fmla="*/ 50800 w 755650"/>
                <a:gd name="connsiteY9" fmla="*/ 1555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5650" h="555625">
                  <a:moveTo>
                    <a:pt x="50800" y="155575"/>
                  </a:moveTo>
                  <a:lnTo>
                    <a:pt x="82550" y="254000"/>
                  </a:lnTo>
                  <a:lnTo>
                    <a:pt x="0" y="457200"/>
                  </a:lnTo>
                  <a:lnTo>
                    <a:pt x="88900" y="552450"/>
                  </a:lnTo>
                  <a:lnTo>
                    <a:pt x="196850" y="485775"/>
                  </a:lnTo>
                  <a:lnTo>
                    <a:pt x="381000" y="555625"/>
                  </a:lnTo>
                  <a:lnTo>
                    <a:pt x="755650" y="273050"/>
                  </a:lnTo>
                  <a:lnTo>
                    <a:pt x="574675" y="0"/>
                  </a:lnTo>
                  <a:lnTo>
                    <a:pt x="244475" y="98425"/>
                  </a:lnTo>
                  <a:lnTo>
                    <a:pt x="50800" y="155575"/>
                  </a:ln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effectLst>
                  <a:outerShdw blurRad="38100" dist="38100" dir="2700000" algn="tl">
                    <a:srgbClr val="000000">
                      <a:alpha val="43137"/>
                    </a:srgbClr>
                  </a:outerShdw>
                </a:effectLst>
              </a:endParaRPr>
            </a:p>
          </p:txBody>
        </p:sp>
        <p:sp>
          <p:nvSpPr>
            <p:cNvPr id="20" name="צורה חופשית: צורה 19">
              <a:extLst>
                <a:ext uri="{FF2B5EF4-FFF2-40B4-BE49-F238E27FC236}">
                  <a16:creationId xmlns:a16="http://schemas.microsoft.com/office/drawing/2014/main" id="{DB046018-EC3B-8A79-5096-E4E3F6D3A717}"/>
                </a:ext>
              </a:extLst>
            </p:cNvPr>
            <p:cNvSpPr/>
            <p:nvPr/>
          </p:nvSpPr>
          <p:spPr>
            <a:xfrm>
              <a:off x="1584929" y="803595"/>
              <a:ext cx="469892" cy="364459"/>
            </a:xfrm>
            <a:custGeom>
              <a:avLst/>
              <a:gdLst>
                <a:gd name="connsiteX0" fmla="*/ 262466 w 810683"/>
                <a:gd name="connsiteY0" fmla="*/ 622300 h 622300"/>
                <a:gd name="connsiteX1" fmla="*/ 376766 w 810683"/>
                <a:gd name="connsiteY1" fmla="*/ 594784 h 622300"/>
                <a:gd name="connsiteX2" fmla="*/ 649816 w 810683"/>
                <a:gd name="connsiteY2" fmla="*/ 404284 h 622300"/>
                <a:gd name="connsiteX3" fmla="*/ 810683 w 810683"/>
                <a:gd name="connsiteY3" fmla="*/ 237067 h 622300"/>
                <a:gd name="connsiteX4" fmla="*/ 800100 w 810683"/>
                <a:gd name="connsiteY4" fmla="*/ 55034 h 622300"/>
                <a:gd name="connsiteX5" fmla="*/ 461433 w 810683"/>
                <a:gd name="connsiteY5" fmla="*/ 0 h 622300"/>
                <a:gd name="connsiteX6" fmla="*/ 107950 w 810683"/>
                <a:gd name="connsiteY6" fmla="*/ 67734 h 622300"/>
                <a:gd name="connsiteX7" fmla="*/ 16933 w 810683"/>
                <a:gd name="connsiteY7" fmla="*/ 298450 h 622300"/>
                <a:gd name="connsiteX8" fmla="*/ 0 w 810683"/>
                <a:gd name="connsiteY8" fmla="*/ 431800 h 622300"/>
                <a:gd name="connsiteX9" fmla="*/ 262466 w 810683"/>
                <a:gd name="connsiteY9" fmla="*/ 6223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683" h="622300">
                  <a:moveTo>
                    <a:pt x="262466" y="622300"/>
                  </a:moveTo>
                  <a:lnTo>
                    <a:pt x="376766" y="594784"/>
                  </a:lnTo>
                  <a:lnTo>
                    <a:pt x="649816" y="404284"/>
                  </a:lnTo>
                  <a:lnTo>
                    <a:pt x="810683" y="237067"/>
                  </a:lnTo>
                  <a:lnTo>
                    <a:pt x="800100" y="55034"/>
                  </a:lnTo>
                  <a:lnTo>
                    <a:pt x="461433" y="0"/>
                  </a:lnTo>
                  <a:lnTo>
                    <a:pt x="107950" y="67734"/>
                  </a:lnTo>
                  <a:lnTo>
                    <a:pt x="16933" y="298450"/>
                  </a:lnTo>
                  <a:lnTo>
                    <a:pt x="0" y="431800"/>
                  </a:lnTo>
                  <a:lnTo>
                    <a:pt x="262466" y="622300"/>
                  </a:lnTo>
                  <a:close/>
                </a:path>
              </a:pathLst>
            </a:custGeom>
            <a:no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21" name="צורה חופשית: צורה 20">
              <a:extLst>
                <a:ext uri="{FF2B5EF4-FFF2-40B4-BE49-F238E27FC236}">
                  <a16:creationId xmlns:a16="http://schemas.microsoft.com/office/drawing/2014/main" id="{63CE02BF-BE7A-F696-A8DE-59C517CC8D58}"/>
                </a:ext>
              </a:extLst>
            </p:cNvPr>
            <p:cNvSpPr/>
            <p:nvPr/>
          </p:nvSpPr>
          <p:spPr>
            <a:xfrm>
              <a:off x="915056" y="427980"/>
              <a:ext cx="626932" cy="454954"/>
            </a:xfrm>
            <a:custGeom>
              <a:avLst/>
              <a:gdLst>
                <a:gd name="connsiteX0" fmla="*/ 1551517 w 1606550"/>
                <a:gd name="connsiteY0" fmla="*/ 789517 h 910167"/>
                <a:gd name="connsiteX1" fmla="*/ 1606550 w 1606550"/>
                <a:gd name="connsiteY1" fmla="*/ 491067 h 910167"/>
                <a:gd name="connsiteX2" fmla="*/ 184150 w 1606550"/>
                <a:gd name="connsiteY2" fmla="*/ 0 h 910167"/>
                <a:gd name="connsiteX3" fmla="*/ 0 w 1606550"/>
                <a:gd name="connsiteY3" fmla="*/ 48684 h 910167"/>
                <a:gd name="connsiteX4" fmla="*/ 10584 w 1606550"/>
                <a:gd name="connsiteY4" fmla="*/ 802217 h 910167"/>
                <a:gd name="connsiteX5" fmla="*/ 1047750 w 1606550"/>
                <a:gd name="connsiteY5" fmla="*/ 910167 h 910167"/>
                <a:gd name="connsiteX6" fmla="*/ 1551517 w 1606550"/>
                <a:gd name="connsiteY6" fmla="*/ 789517 h 910167"/>
                <a:gd name="connsiteX0" fmla="*/ 1627717 w 1682750"/>
                <a:gd name="connsiteY0" fmla="*/ 789517 h 910167"/>
                <a:gd name="connsiteX1" fmla="*/ 1682750 w 1682750"/>
                <a:gd name="connsiteY1" fmla="*/ 491067 h 910167"/>
                <a:gd name="connsiteX2" fmla="*/ 260350 w 1682750"/>
                <a:gd name="connsiteY2" fmla="*/ 0 h 910167"/>
                <a:gd name="connsiteX3" fmla="*/ 76200 w 1682750"/>
                <a:gd name="connsiteY3" fmla="*/ 48684 h 910167"/>
                <a:gd name="connsiteX4" fmla="*/ 0 w 1682750"/>
                <a:gd name="connsiteY4" fmla="*/ 863601 h 910167"/>
                <a:gd name="connsiteX5" fmla="*/ 1123950 w 1682750"/>
                <a:gd name="connsiteY5" fmla="*/ 910167 h 910167"/>
                <a:gd name="connsiteX6" fmla="*/ 1627717 w 1682750"/>
                <a:gd name="connsiteY6" fmla="*/ 789517 h 910167"/>
                <a:gd name="connsiteX0" fmla="*/ 1627717 w 1682750"/>
                <a:gd name="connsiteY0" fmla="*/ 836084 h 956734"/>
                <a:gd name="connsiteX1" fmla="*/ 1682750 w 1682750"/>
                <a:gd name="connsiteY1" fmla="*/ 537634 h 956734"/>
                <a:gd name="connsiteX2" fmla="*/ 1016000 w 1682750"/>
                <a:gd name="connsiteY2" fmla="*/ 0 h 956734"/>
                <a:gd name="connsiteX3" fmla="*/ 76200 w 1682750"/>
                <a:gd name="connsiteY3" fmla="*/ 95251 h 956734"/>
                <a:gd name="connsiteX4" fmla="*/ 0 w 1682750"/>
                <a:gd name="connsiteY4" fmla="*/ 910168 h 956734"/>
                <a:gd name="connsiteX5" fmla="*/ 1123950 w 1682750"/>
                <a:gd name="connsiteY5" fmla="*/ 956734 h 956734"/>
                <a:gd name="connsiteX6" fmla="*/ 1627717 w 1682750"/>
                <a:gd name="connsiteY6" fmla="*/ 836084 h 956734"/>
                <a:gd name="connsiteX0" fmla="*/ 1627717 w 1682750"/>
                <a:gd name="connsiteY0" fmla="*/ 842433 h 963083"/>
                <a:gd name="connsiteX1" fmla="*/ 1682750 w 1682750"/>
                <a:gd name="connsiteY1" fmla="*/ 543983 h 963083"/>
                <a:gd name="connsiteX2" fmla="*/ 1016000 w 1682750"/>
                <a:gd name="connsiteY2" fmla="*/ 6349 h 963083"/>
                <a:gd name="connsiteX3" fmla="*/ 751417 w 1682750"/>
                <a:gd name="connsiteY3" fmla="*/ 0 h 963083"/>
                <a:gd name="connsiteX4" fmla="*/ 0 w 1682750"/>
                <a:gd name="connsiteY4" fmla="*/ 916517 h 963083"/>
                <a:gd name="connsiteX5" fmla="*/ 1123950 w 1682750"/>
                <a:gd name="connsiteY5" fmla="*/ 963083 h 963083"/>
                <a:gd name="connsiteX6" fmla="*/ 1627717 w 1682750"/>
                <a:gd name="connsiteY6" fmla="*/ 842433 h 963083"/>
                <a:gd name="connsiteX0" fmla="*/ 1627717 w 1682750"/>
                <a:gd name="connsiteY0" fmla="*/ 865717 h 986367"/>
                <a:gd name="connsiteX1" fmla="*/ 1682750 w 1682750"/>
                <a:gd name="connsiteY1" fmla="*/ 567267 h 986367"/>
                <a:gd name="connsiteX2" fmla="*/ 971550 w 1682750"/>
                <a:gd name="connsiteY2" fmla="*/ 0 h 986367"/>
                <a:gd name="connsiteX3" fmla="*/ 751417 w 1682750"/>
                <a:gd name="connsiteY3" fmla="*/ 23284 h 986367"/>
                <a:gd name="connsiteX4" fmla="*/ 0 w 1682750"/>
                <a:gd name="connsiteY4" fmla="*/ 939801 h 986367"/>
                <a:gd name="connsiteX5" fmla="*/ 1123950 w 1682750"/>
                <a:gd name="connsiteY5" fmla="*/ 986367 h 986367"/>
                <a:gd name="connsiteX6" fmla="*/ 1627717 w 1682750"/>
                <a:gd name="connsiteY6" fmla="*/ 865717 h 986367"/>
                <a:gd name="connsiteX0" fmla="*/ 1022350 w 1077383"/>
                <a:gd name="connsiteY0" fmla="*/ 865717 h 986367"/>
                <a:gd name="connsiteX1" fmla="*/ 1077383 w 1077383"/>
                <a:gd name="connsiteY1" fmla="*/ 567267 h 986367"/>
                <a:gd name="connsiteX2" fmla="*/ 366183 w 1077383"/>
                <a:gd name="connsiteY2" fmla="*/ 0 h 986367"/>
                <a:gd name="connsiteX3" fmla="*/ 146050 w 1077383"/>
                <a:gd name="connsiteY3" fmla="*/ 23284 h 986367"/>
                <a:gd name="connsiteX4" fmla="*/ 0 w 1077383"/>
                <a:gd name="connsiteY4" fmla="*/ 774701 h 986367"/>
                <a:gd name="connsiteX5" fmla="*/ 518583 w 1077383"/>
                <a:gd name="connsiteY5" fmla="*/ 986367 h 986367"/>
                <a:gd name="connsiteX6" fmla="*/ 1022350 w 1077383"/>
                <a:gd name="connsiteY6" fmla="*/ 865717 h 986367"/>
                <a:gd name="connsiteX0" fmla="*/ 1026583 w 1081616"/>
                <a:gd name="connsiteY0" fmla="*/ 865717 h 986367"/>
                <a:gd name="connsiteX1" fmla="*/ 1081616 w 1081616"/>
                <a:gd name="connsiteY1" fmla="*/ 567267 h 986367"/>
                <a:gd name="connsiteX2" fmla="*/ 370416 w 1081616"/>
                <a:gd name="connsiteY2" fmla="*/ 0 h 986367"/>
                <a:gd name="connsiteX3" fmla="*/ 150283 w 1081616"/>
                <a:gd name="connsiteY3" fmla="*/ 23284 h 986367"/>
                <a:gd name="connsiteX4" fmla="*/ 0 w 1081616"/>
                <a:gd name="connsiteY4" fmla="*/ 700618 h 986367"/>
                <a:gd name="connsiteX5" fmla="*/ 522816 w 1081616"/>
                <a:gd name="connsiteY5" fmla="*/ 986367 h 986367"/>
                <a:gd name="connsiteX6" fmla="*/ 1026583 w 1081616"/>
                <a:gd name="connsiteY6" fmla="*/ 865717 h 986367"/>
                <a:gd name="connsiteX0" fmla="*/ 1026583 w 1081616"/>
                <a:gd name="connsiteY0" fmla="*/ 865717 h 986367"/>
                <a:gd name="connsiteX1" fmla="*/ 1081616 w 1081616"/>
                <a:gd name="connsiteY1" fmla="*/ 567267 h 986367"/>
                <a:gd name="connsiteX2" fmla="*/ 370416 w 1081616"/>
                <a:gd name="connsiteY2" fmla="*/ 0 h 986367"/>
                <a:gd name="connsiteX3" fmla="*/ 150283 w 1081616"/>
                <a:gd name="connsiteY3" fmla="*/ 23284 h 986367"/>
                <a:gd name="connsiteX4" fmla="*/ 0 w 1081616"/>
                <a:gd name="connsiteY4" fmla="*/ 700618 h 986367"/>
                <a:gd name="connsiteX5" fmla="*/ 196850 w 1081616"/>
                <a:gd name="connsiteY5" fmla="*/ 844551 h 986367"/>
                <a:gd name="connsiteX6" fmla="*/ 522816 w 1081616"/>
                <a:gd name="connsiteY6" fmla="*/ 986367 h 986367"/>
                <a:gd name="connsiteX7" fmla="*/ 1026583 w 1081616"/>
                <a:gd name="connsiteY7" fmla="*/ 865717 h 986367"/>
                <a:gd name="connsiteX0" fmla="*/ 1026583 w 1081616"/>
                <a:gd name="connsiteY0" fmla="*/ 865717 h 865717"/>
                <a:gd name="connsiteX1" fmla="*/ 1081616 w 1081616"/>
                <a:gd name="connsiteY1" fmla="*/ 567267 h 865717"/>
                <a:gd name="connsiteX2" fmla="*/ 370416 w 1081616"/>
                <a:gd name="connsiteY2" fmla="*/ 0 h 865717"/>
                <a:gd name="connsiteX3" fmla="*/ 150283 w 1081616"/>
                <a:gd name="connsiteY3" fmla="*/ 23284 h 865717"/>
                <a:gd name="connsiteX4" fmla="*/ 0 w 1081616"/>
                <a:gd name="connsiteY4" fmla="*/ 700618 h 865717"/>
                <a:gd name="connsiteX5" fmla="*/ 196850 w 1081616"/>
                <a:gd name="connsiteY5" fmla="*/ 844551 h 865717"/>
                <a:gd name="connsiteX6" fmla="*/ 527050 w 1081616"/>
                <a:gd name="connsiteY6" fmla="*/ 833967 h 865717"/>
                <a:gd name="connsiteX7" fmla="*/ 1026583 w 1081616"/>
                <a:gd name="connsiteY7" fmla="*/ 865717 h 865717"/>
                <a:gd name="connsiteX0" fmla="*/ 1026583 w 1081616"/>
                <a:gd name="connsiteY0" fmla="*/ 842433 h 842433"/>
                <a:gd name="connsiteX1" fmla="*/ 1081616 w 1081616"/>
                <a:gd name="connsiteY1" fmla="*/ 543983 h 842433"/>
                <a:gd name="connsiteX2" fmla="*/ 412750 w 1081616"/>
                <a:gd name="connsiteY2" fmla="*/ 86783 h 842433"/>
                <a:gd name="connsiteX3" fmla="*/ 150283 w 1081616"/>
                <a:gd name="connsiteY3" fmla="*/ 0 h 842433"/>
                <a:gd name="connsiteX4" fmla="*/ 0 w 1081616"/>
                <a:gd name="connsiteY4" fmla="*/ 677334 h 842433"/>
                <a:gd name="connsiteX5" fmla="*/ 196850 w 1081616"/>
                <a:gd name="connsiteY5" fmla="*/ 821267 h 842433"/>
                <a:gd name="connsiteX6" fmla="*/ 527050 w 1081616"/>
                <a:gd name="connsiteY6" fmla="*/ 810683 h 842433"/>
                <a:gd name="connsiteX7" fmla="*/ 1026583 w 1081616"/>
                <a:gd name="connsiteY7" fmla="*/ 842433 h 842433"/>
                <a:gd name="connsiteX0" fmla="*/ 1026583 w 1081616"/>
                <a:gd name="connsiteY0" fmla="*/ 776817 h 776817"/>
                <a:gd name="connsiteX1" fmla="*/ 1081616 w 1081616"/>
                <a:gd name="connsiteY1" fmla="*/ 478367 h 776817"/>
                <a:gd name="connsiteX2" fmla="*/ 412750 w 1081616"/>
                <a:gd name="connsiteY2" fmla="*/ 21167 h 776817"/>
                <a:gd name="connsiteX3" fmla="*/ 162983 w 1081616"/>
                <a:gd name="connsiteY3" fmla="*/ 0 h 776817"/>
                <a:gd name="connsiteX4" fmla="*/ 0 w 1081616"/>
                <a:gd name="connsiteY4" fmla="*/ 611718 h 776817"/>
                <a:gd name="connsiteX5" fmla="*/ 196850 w 1081616"/>
                <a:gd name="connsiteY5" fmla="*/ 755651 h 776817"/>
                <a:gd name="connsiteX6" fmla="*/ 527050 w 1081616"/>
                <a:gd name="connsiteY6" fmla="*/ 745067 h 776817"/>
                <a:gd name="connsiteX7" fmla="*/ 1026583 w 1081616"/>
                <a:gd name="connsiteY7" fmla="*/ 776817 h 77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1616" h="776817">
                  <a:moveTo>
                    <a:pt x="1026583" y="776817"/>
                  </a:moveTo>
                  <a:lnTo>
                    <a:pt x="1081616" y="478367"/>
                  </a:lnTo>
                  <a:lnTo>
                    <a:pt x="412750" y="21167"/>
                  </a:lnTo>
                  <a:lnTo>
                    <a:pt x="162983" y="0"/>
                  </a:lnTo>
                  <a:lnTo>
                    <a:pt x="0" y="611718"/>
                  </a:lnTo>
                  <a:cubicBezTo>
                    <a:pt x="95955" y="663224"/>
                    <a:pt x="100895" y="704145"/>
                    <a:pt x="196850" y="755651"/>
                  </a:cubicBezTo>
                  <a:lnTo>
                    <a:pt x="527050" y="745067"/>
                  </a:lnTo>
                  <a:lnTo>
                    <a:pt x="1026583" y="776817"/>
                  </a:lnTo>
                  <a:close/>
                </a:path>
              </a:pathLst>
            </a:custGeom>
            <a:noFill/>
            <a:ln w="28575">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22" name="אליפסה 21">
              <a:extLst>
                <a:ext uri="{FF2B5EF4-FFF2-40B4-BE49-F238E27FC236}">
                  <a16:creationId xmlns:a16="http://schemas.microsoft.com/office/drawing/2014/main" id="{840F108B-270E-DD40-2041-41D31CC59D5D}"/>
                </a:ext>
              </a:extLst>
            </p:cNvPr>
            <p:cNvSpPr/>
            <p:nvPr/>
          </p:nvSpPr>
          <p:spPr>
            <a:xfrm>
              <a:off x="974289" y="732053"/>
              <a:ext cx="53557" cy="5182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23" name="אליפסה 22">
              <a:extLst>
                <a:ext uri="{FF2B5EF4-FFF2-40B4-BE49-F238E27FC236}">
                  <a16:creationId xmlns:a16="http://schemas.microsoft.com/office/drawing/2014/main" id="{9E356BEF-D870-006F-F602-3092D0EC5F2B}"/>
                </a:ext>
              </a:extLst>
            </p:cNvPr>
            <p:cNvSpPr/>
            <p:nvPr/>
          </p:nvSpPr>
          <p:spPr>
            <a:xfrm>
              <a:off x="1840457" y="1019651"/>
              <a:ext cx="53557" cy="5182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24" name="אליפסה 23">
              <a:extLst>
                <a:ext uri="{FF2B5EF4-FFF2-40B4-BE49-F238E27FC236}">
                  <a16:creationId xmlns:a16="http://schemas.microsoft.com/office/drawing/2014/main" id="{6015C482-7344-6DFE-0BE7-235B85100716}"/>
                </a:ext>
              </a:extLst>
            </p:cNvPr>
            <p:cNvSpPr/>
            <p:nvPr/>
          </p:nvSpPr>
          <p:spPr>
            <a:xfrm>
              <a:off x="2451435" y="1448569"/>
              <a:ext cx="53557" cy="5182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25" name="אליפסה 24">
              <a:extLst>
                <a:ext uri="{FF2B5EF4-FFF2-40B4-BE49-F238E27FC236}">
                  <a16:creationId xmlns:a16="http://schemas.microsoft.com/office/drawing/2014/main" id="{B3BCDF5F-522F-49FA-AF45-9A8C08F430A1}"/>
                </a:ext>
              </a:extLst>
            </p:cNvPr>
            <p:cNvSpPr/>
            <p:nvPr/>
          </p:nvSpPr>
          <p:spPr>
            <a:xfrm>
              <a:off x="2142266" y="1463443"/>
              <a:ext cx="53557" cy="5182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26" name="אליפסה 25">
              <a:extLst>
                <a:ext uri="{FF2B5EF4-FFF2-40B4-BE49-F238E27FC236}">
                  <a16:creationId xmlns:a16="http://schemas.microsoft.com/office/drawing/2014/main" id="{68F6190C-90A5-2390-97BD-0A9795C2039A}"/>
                </a:ext>
              </a:extLst>
            </p:cNvPr>
            <p:cNvSpPr/>
            <p:nvPr/>
          </p:nvSpPr>
          <p:spPr>
            <a:xfrm>
              <a:off x="1661333" y="1780796"/>
              <a:ext cx="53557" cy="5182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27" name="אליפסה 26">
              <a:extLst>
                <a:ext uri="{FF2B5EF4-FFF2-40B4-BE49-F238E27FC236}">
                  <a16:creationId xmlns:a16="http://schemas.microsoft.com/office/drawing/2014/main" id="{4F72164A-6B30-5716-2F38-09523AB4C80D}"/>
                </a:ext>
              </a:extLst>
            </p:cNvPr>
            <p:cNvSpPr/>
            <p:nvPr/>
          </p:nvSpPr>
          <p:spPr>
            <a:xfrm>
              <a:off x="1457673" y="2802268"/>
              <a:ext cx="53557" cy="5182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28" name="אליפסה 27">
              <a:extLst>
                <a:ext uri="{FF2B5EF4-FFF2-40B4-BE49-F238E27FC236}">
                  <a16:creationId xmlns:a16="http://schemas.microsoft.com/office/drawing/2014/main" id="{63C090CB-A498-E104-D75D-0208F9C96B06}"/>
                </a:ext>
              </a:extLst>
            </p:cNvPr>
            <p:cNvSpPr/>
            <p:nvPr/>
          </p:nvSpPr>
          <p:spPr>
            <a:xfrm>
              <a:off x="1401240" y="749405"/>
              <a:ext cx="53557" cy="51825"/>
            </a:xfrm>
            <a:prstGeom prst="ellipse">
              <a:avLst/>
            </a:prstGeom>
            <a:solidFill>
              <a:srgbClr val="27F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29" name="אליפסה 28">
              <a:extLst>
                <a:ext uri="{FF2B5EF4-FFF2-40B4-BE49-F238E27FC236}">
                  <a16:creationId xmlns:a16="http://schemas.microsoft.com/office/drawing/2014/main" id="{0C5276E7-94E7-4B91-1F16-705AD577F58B}"/>
                </a:ext>
              </a:extLst>
            </p:cNvPr>
            <p:cNvSpPr/>
            <p:nvPr/>
          </p:nvSpPr>
          <p:spPr>
            <a:xfrm>
              <a:off x="1955787" y="895685"/>
              <a:ext cx="53557" cy="51825"/>
            </a:xfrm>
            <a:prstGeom prst="ellipse">
              <a:avLst/>
            </a:prstGeom>
            <a:solidFill>
              <a:srgbClr val="27F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0" name="אליפסה 29">
              <a:extLst>
                <a:ext uri="{FF2B5EF4-FFF2-40B4-BE49-F238E27FC236}">
                  <a16:creationId xmlns:a16="http://schemas.microsoft.com/office/drawing/2014/main" id="{AF98CCB7-AF09-A042-80D1-0A253510514E}"/>
                </a:ext>
              </a:extLst>
            </p:cNvPr>
            <p:cNvSpPr/>
            <p:nvPr/>
          </p:nvSpPr>
          <p:spPr>
            <a:xfrm>
              <a:off x="2552048" y="1359316"/>
              <a:ext cx="53557" cy="51825"/>
            </a:xfrm>
            <a:prstGeom prst="ellipse">
              <a:avLst/>
            </a:prstGeom>
            <a:solidFill>
              <a:srgbClr val="27F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1" name="אליפסה 30">
              <a:extLst>
                <a:ext uri="{FF2B5EF4-FFF2-40B4-BE49-F238E27FC236}">
                  <a16:creationId xmlns:a16="http://schemas.microsoft.com/office/drawing/2014/main" id="{2DB2FF81-B423-21FC-7607-9907D4EBD226}"/>
                </a:ext>
              </a:extLst>
            </p:cNvPr>
            <p:cNvSpPr/>
            <p:nvPr/>
          </p:nvSpPr>
          <p:spPr>
            <a:xfrm>
              <a:off x="2301770" y="1594845"/>
              <a:ext cx="53557" cy="51825"/>
            </a:xfrm>
            <a:prstGeom prst="ellipse">
              <a:avLst/>
            </a:prstGeom>
            <a:solidFill>
              <a:srgbClr val="27F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2" name="אליפסה 31">
              <a:extLst>
                <a:ext uri="{FF2B5EF4-FFF2-40B4-BE49-F238E27FC236}">
                  <a16:creationId xmlns:a16="http://schemas.microsoft.com/office/drawing/2014/main" id="{32BE0940-20EE-2DBF-FE6E-B220728B4CF1}"/>
                </a:ext>
              </a:extLst>
            </p:cNvPr>
            <p:cNvSpPr/>
            <p:nvPr/>
          </p:nvSpPr>
          <p:spPr>
            <a:xfrm>
              <a:off x="1114150" y="632879"/>
              <a:ext cx="53557" cy="51825"/>
            </a:xfrm>
            <a:prstGeom prst="ellipse">
              <a:avLst/>
            </a:prstGeom>
            <a:solidFill>
              <a:srgbClr val="F0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3" name="אליפסה 32">
              <a:extLst>
                <a:ext uri="{FF2B5EF4-FFF2-40B4-BE49-F238E27FC236}">
                  <a16:creationId xmlns:a16="http://schemas.microsoft.com/office/drawing/2014/main" id="{4D72E91E-98E6-9137-94E8-15C97EAC7CE7}"/>
                </a:ext>
              </a:extLst>
            </p:cNvPr>
            <p:cNvSpPr/>
            <p:nvPr/>
          </p:nvSpPr>
          <p:spPr>
            <a:xfrm>
              <a:off x="1725133" y="1081634"/>
              <a:ext cx="53557" cy="51825"/>
            </a:xfrm>
            <a:prstGeom prst="ellipse">
              <a:avLst/>
            </a:prstGeom>
            <a:solidFill>
              <a:srgbClr val="F0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4" name="אליפסה 33">
              <a:extLst>
                <a:ext uri="{FF2B5EF4-FFF2-40B4-BE49-F238E27FC236}">
                  <a16:creationId xmlns:a16="http://schemas.microsoft.com/office/drawing/2014/main" id="{3C98DA82-A6BD-9717-BCFB-0D943B38AEAE}"/>
                </a:ext>
              </a:extLst>
            </p:cNvPr>
            <p:cNvSpPr/>
            <p:nvPr/>
          </p:nvSpPr>
          <p:spPr>
            <a:xfrm>
              <a:off x="2274770" y="1433700"/>
              <a:ext cx="53557" cy="51825"/>
            </a:xfrm>
            <a:prstGeom prst="ellipse">
              <a:avLst/>
            </a:prstGeom>
            <a:solidFill>
              <a:srgbClr val="F0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5" name="אליפסה 34">
              <a:extLst>
                <a:ext uri="{FF2B5EF4-FFF2-40B4-BE49-F238E27FC236}">
                  <a16:creationId xmlns:a16="http://schemas.microsoft.com/office/drawing/2014/main" id="{84A034DA-D18C-B954-8F55-F1FE19A84045}"/>
                </a:ext>
              </a:extLst>
            </p:cNvPr>
            <p:cNvSpPr/>
            <p:nvPr/>
          </p:nvSpPr>
          <p:spPr>
            <a:xfrm>
              <a:off x="2205560" y="1385228"/>
              <a:ext cx="53557" cy="51825"/>
            </a:xfrm>
            <a:prstGeom prst="ellipse">
              <a:avLst/>
            </a:prstGeom>
            <a:solidFill>
              <a:srgbClr val="F0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6" name="אליפסה 35">
              <a:extLst>
                <a:ext uri="{FF2B5EF4-FFF2-40B4-BE49-F238E27FC236}">
                  <a16:creationId xmlns:a16="http://schemas.microsoft.com/office/drawing/2014/main" id="{0512C794-7781-AE29-E53E-A5236AD27BC6}"/>
                </a:ext>
              </a:extLst>
            </p:cNvPr>
            <p:cNvSpPr/>
            <p:nvPr/>
          </p:nvSpPr>
          <p:spPr>
            <a:xfrm>
              <a:off x="1719798" y="2125683"/>
              <a:ext cx="53557" cy="51825"/>
            </a:xfrm>
            <a:prstGeom prst="ellipse">
              <a:avLst/>
            </a:prstGeom>
            <a:solidFill>
              <a:srgbClr val="F0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7" name="אליפסה 36">
              <a:extLst>
                <a:ext uri="{FF2B5EF4-FFF2-40B4-BE49-F238E27FC236}">
                  <a16:creationId xmlns:a16="http://schemas.microsoft.com/office/drawing/2014/main" id="{2123A958-A58D-7595-E74F-B1E1C11E8B8B}"/>
                </a:ext>
              </a:extLst>
            </p:cNvPr>
            <p:cNvSpPr/>
            <p:nvPr/>
          </p:nvSpPr>
          <p:spPr>
            <a:xfrm>
              <a:off x="1531710" y="1949213"/>
              <a:ext cx="53557" cy="51825"/>
            </a:xfrm>
            <a:prstGeom prst="ellipse">
              <a:avLst/>
            </a:prstGeom>
            <a:solidFill>
              <a:srgbClr val="27F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8" name="אליפסה 37">
              <a:extLst>
                <a:ext uri="{FF2B5EF4-FFF2-40B4-BE49-F238E27FC236}">
                  <a16:creationId xmlns:a16="http://schemas.microsoft.com/office/drawing/2014/main" id="{6C5ED9C6-74A5-E970-1AAB-B29245BD19BE}"/>
                </a:ext>
              </a:extLst>
            </p:cNvPr>
            <p:cNvSpPr/>
            <p:nvPr/>
          </p:nvSpPr>
          <p:spPr>
            <a:xfrm>
              <a:off x="1320690" y="2549448"/>
              <a:ext cx="53557" cy="51825"/>
            </a:xfrm>
            <a:prstGeom prst="ellipse">
              <a:avLst/>
            </a:prstGeom>
            <a:solidFill>
              <a:srgbClr val="27F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9" name="אליפסה 38">
              <a:extLst>
                <a:ext uri="{FF2B5EF4-FFF2-40B4-BE49-F238E27FC236}">
                  <a16:creationId xmlns:a16="http://schemas.microsoft.com/office/drawing/2014/main" id="{0A998325-4A6F-8708-DDF6-E4089FD9EF8E}"/>
                </a:ext>
              </a:extLst>
            </p:cNvPr>
            <p:cNvSpPr/>
            <p:nvPr/>
          </p:nvSpPr>
          <p:spPr>
            <a:xfrm>
              <a:off x="1499198" y="2709664"/>
              <a:ext cx="53557" cy="51825"/>
            </a:xfrm>
            <a:prstGeom prst="ellipse">
              <a:avLst/>
            </a:prstGeom>
            <a:solidFill>
              <a:srgbClr val="F0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40" name="אליפסה 39">
              <a:extLst>
                <a:ext uri="{FF2B5EF4-FFF2-40B4-BE49-F238E27FC236}">
                  <a16:creationId xmlns:a16="http://schemas.microsoft.com/office/drawing/2014/main" id="{71457333-849C-E2A0-5889-658719BBDE67}"/>
                </a:ext>
              </a:extLst>
            </p:cNvPr>
            <p:cNvSpPr/>
            <p:nvPr/>
          </p:nvSpPr>
          <p:spPr>
            <a:xfrm>
              <a:off x="1034526" y="664920"/>
              <a:ext cx="53557" cy="5182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41" name="אליפסה 40">
              <a:extLst>
                <a:ext uri="{FF2B5EF4-FFF2-40B4-BE49-F238E27FC236}">
                  <a16:creationId xmlns:a16="http://schemas.microsoft.com/office/drawing/2014/main" id="{1E6FFEA9-0346-1EC5-28FC-936AE6351BF3}"/>
                </a:ext>
              </a:extLst>
            </p:cNvPr>
            <p:cNvSpPr/>
            <p:nvPr/>
          </p:nvSpPr>
          <p:spPr>
            <a:xfrm>
              <a:off x="1663364" y="940461"/>
              <a:ext cx="53557" cy="5182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42" name="אליפסה 41">
              <a:extLst>
                <a:ext uri="{FF2B5EF4-FFF2-40B4-BE49-F238E27FC236}">
                  <a16:creationId xmlns:a16="http://schemas.microsoft.com/office/drawing/2014/main" id="{335D8681-080F-B88B-71D6-F33A6C66207F}"/>
                </a:ext>
              </a:extLst>
            </p:cNvPr>
            <p:cNvSpPr/>
            <p:nvPr/>
          </p:nvSpPr>
          <p:spPr>
            <a:xfrm>
              <a:off x="2269883" y="1501993"/>
              <a:ext cx="53557" cy="5182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43" name="אליפסה 42">
              <a:extLst>
                <a:ext uri="{FF2B5EF4-FFF2-40B4-BE49-F238E27FC236}">
                  <a16:creationId xmlns:a16="http://schemas.microsoft.com/office/drawing/2014/main" id="{A96B7152-6BA8-7148-C45C-93195DBE2A86}"/>
                </a:ext>
              </a:extLst>
            </p:cNvPr>
            <p:cNvSpPr/>
            <p:nvPr/>
          </p:nvSpPr>
          <p:spPr>
            <a:xfrm>
              <a:off x="2079355" y="1609696"/>
              <a:ext cx="53557" cy="5182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44" name="אליפסה 43">
              <a:extLst>
                <a:ext uri="{FF2B5EF4-FFF2-40B4-BE49-F238E27FC236}">
                  <a16:creationId xmlns:a16="http://schemas.microsoft.com/office/drawing/2014/main" id="{84E91A65-568A-784C-F592-C657E35225CA}"/>
                </a:ext>
              </a:extLst>
            </p:cNvPr>
            <p:cNvSpPr/>
            <p:nvPr/>
          </p:nvSpPr>
          <p:spPr>
            <a:xfrm>
              <a:off x="1752629" y="1929753"/>
              <a:ext cx="53557" cy="5182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45" name="אליפסה 44">
              <a:extLst>
                <a:ext uri="{FF2B5EF4-FFF2-40B4-BE49-F238E27FC236}">
                  <a16:creationId xmlns:a16="http://schemas.microsoft.com/office/drawing/2014/main" id="{493EAB9D-0EE1-E1C8-5291-E2E4B1B33042}"/>
                </a:ext>
              </a:extLst>
            </p:cNvPr>
            <p:cNvSpPr/>
            <p:nvPr/>
          </p:nvSpPr>
          <p:spPr>
            <a:xfrm>
              <a:off x="1268198" y="2869262"/>
              <a:ext cx="53557" cy="5182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46" name="אליפסה 45">
              <a:extLst>
                <a:ext uri="{FF2B5EF4-FFF2-40B4-BE49-F238E27FC236}">
                  <a16:creationId xmlns:a16="http://schemas.microsoft.com/office/drawing/2014/main" id="{746C748D-11AD-C04B-EC44-466BF61F4418}"/>
                </a:ext>
              </a:extLst>
            </p:cNvPr>
            <p:cNvSpPr/>
            <p:nvPr/>
          </p:nvSpPr>
          <p:spPr>
            <a:xfrm>
              <a:off x="1030727" y="476683"/>
              <a:ext cx="53557" cy="51825"/>
            </a:xfrm>
            <a:prstGeom prst="ellipse">
              <a:avLst/>
            </a:prstGeom>
            <a:solidFill>
              <a:srgbClr val="F9E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47" name="אליפסה 46">
              <a:extLst>
                <a:ext uri="{FF2B5EF4-FFF2-40B4-BE49-F238E27FC236}">
                  <a16:creationId xmlns:a16="http://schemas.microsoft.com/office/drawing/2014/main" id="{94E7941C-483B-686D-55F1-481A6DB712D9}"/>
                </a:ext>
              </a:extLst>
            </p:cNvPr>
            <p:cNvSpPr/>
            <p:nvPr/>
          </p:nvSpPr>
          <p:spPr>
            <a:xfrm>
              <a:off x="1739856" y="979979"/>
              <a:ext cx="53557" cy="51825"/>
            </a:xfrm>
            <a:prstGeom prst="ellipse">
              <a:avLst/>
            </a:prstGeom>
            <a:solidFill>
              <a:srgbClr val="F9E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48" name="אליפסה 47">
              <a:extLst>
                <a:ext uri="{FF2B5EF4-FFF2-40B4-BE49-F238E27FC236}">
                  <a16:creationId xmlns:a16="http://schemas.microsoft.com/office/drawing/2014/main" id="{579DEDCB-3111-1451-7618-79F2B560E80F}"/>
                </a:ext>
              </a:extLst>
            </p:cNvPr>
            <p:cNvSpPr/>
            <p:nvPr/>
          </p:nvSpPr>
          <p:spPr>
            <a:xfrm>
              <a:off x="1649072" y="2698132"/>
              <a:ext cx="53557" cy="51825"/>
            </a:xfrm>
            <a:prstGeom prst="ellipse">
              <a:avLst/>
            </a:prstGeom>
            <a:solidFill>
              <a:srgbClr val="F9E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49" name="אליפסה 48">
              <a:extLst>
                <a:ext uri="{FF2B5EF4-FFF2-40B4-BE49-F238E27FC236}">
                  <a16:creationId xmlns:a16="http://schemas.microsoft.com/office/drawing/2014/main" id="{10C1B3D3-D7AD-DE37-8642-E2D662F84F76}"/>
                </a:ext>
              </a:extLst>
            </p:cNvPr>
            <p:cNvSpPr/>
            <p:nvPr/>
          </p:nvSpPr>
          <p:spPr>
            <a:xfrm>
              <a:off x="2120187" y="1517989"/>
              <a:ext cx="53557" cy="51825"/>
            </a:xfrm>
            <a:prstGeom prst="ellipse">
              <a:avLst/>
            </a:prstGeom>
            <a:solidFill>
              <a:srgbClr val="F9E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50" name="אליפסה 49">
              <a:extLst>
                <a:ext uri="{FF2B5EF4-FFF2-40B4-BE49-F238E27FC236}">
                  <a16:creationId xmlns:a16="http://schemas.microsoft.com/office/drawing/2014/main" id="{81D8E686-35FA-82C7-048A-767AC763D167}"/>
                </a:ext>
              </a:extLst>
            </p:cNvPr>
            <p:cNvSpPr/>
            <p:nvPr/>
          </p:nvSpPr>
          <p:spPr>
            <a:xfrm>
              <a:off x="2322764" y="1381875"/>
              <a:ext cx="53557" cy="51825"/>
            </a:xfrm>
            <a:prstGeom prst="ellipse">
              <a:avLst/>
            </a:prstGeom>
            <a:solidFill>
              <a:srgbClr val="F9E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51" name="אליפסה 50">
              <a:extLst>
                <a:ext uri="{FF2B5EF4-FFF2-40B4-BE49-F238E27FC236}">
                  <a16:creationId xmlns:a16="http://schemas.microsoft.com/office/drawing/2014/main" id="{3C7C4E40-2B82-C027-921B-619CF5113D53}"/>
                </a:ext>
              </a:extLst>
            </p:cNvPr>
            <p:cNvSpPr/>
            <p:nvPr/>
          </p:nvSpPr>
          <p:spPr>
            <a:xfrm>
              <a:off x="1629650" y="1991003"/>
              <a:ext cx="53557" cy="51825"/>
            </a:xfrm>
            <a:prstGeom prst="ellipse">
              <a:avLst/>
            </a:prstGeom>
            <a:solidFill>
              <a:srgbClr val="F9E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52" name="תיבת טקסט 51">
              <a:extLst>
                <a:ext uri="{FF2B5EF4-FFF2-40B4-BE49-F238E27FC236}">
                  <a16:creationId xmlns:a16="http://schemas.microsoft.com/office/drawing/2014/main" id="{042B0B53-DCE8-D628-D337-56C016BE75A7}"/>
                </a:ext>
              </a:extLst>
            </p:cNvPr>
            <p:cNvSpPr txBox="1"/>
            <p:nvPr/>
          </p:nvSpPr>
          <p:spPr>
            <a:xfrm>
              <a:off x="2170147" y="2290673"/>
              <a:ext cx="564975" cy="833466"/>
            </a:xfrm>
            <a:prstGeom prst="rect">
              <a:avLst/>
            </a:prstGeom>
            <a:noFill/>
            <a:ln w="19050">
              <a:solidFill>
                <a:schemeClr val="tx1"/>
              </a:solidFill>
            </a:ln>
          </p:spPr>
          <p:txBody>
            <a:bodyPr wrap="square" rtlCol="1">
              <a:spAutoFit/>
            </a:bodyPr>
            <a:lstStyle/>
            <a:p>
              <a:pPr algn="l" rtl="0"/>
              <a:r>
                <a:rPr lang="en-US" sz="600" b="1" dirty="0"/>
                <a:t>       </a:t>
              </a:r>
            </a:p>
            <a:p>
              <a:pPr algn="l" rtl="0"/>
              <a:r>
                <a:rPr lang="en-US" sz="1550" b="1" dirty="0"/>
                <a:t>       Pine</a:t>
              </a:r>
            </a:p>
            <a:p>
              <a:pPr algn="l" rtl="0"/>
              <a:r>
                <a:rPr lang="en-US" sz="1550" b="1" dirty="0"/>
                <a:t>       Oak</a:t>
              </a:r>
            </a:p>
            <a:p>
              <a:pPr algn="l" rtl="0"/>
              <a:r>
                <a:rPr lang="en-US" sz="1550" b="1" dirty="0"/>
                <a:t>       Cypress</a:t>
              </a:r>
            </a:p>
            <a:p>
              <a:pPr algn="l" rtl="0"/>
              <a:r>
                <a:rPr lang="en-US" sz="1550" b="1" dirty="0"/>
                <a:t>       Carob</a:t>
              </a:r>
            </a:p>
            <a:p>
              <a:pPr algn="l" rtl="0"/>
              <a:r>
                <a:rPr lang="en-US" sz="1550" b="1" dirty="0"/>
                <a:t>       Pistacia</a:t>
              </a:r>
            </a:p>
            <a:p>
              <a:pPr algn="l" rtl="0"/>
              <a:r>
                <a:rPr lang="en-US" sz="1550" b="1" dirty="0"/>
                <a:t>       Control</a:t>
              </a:r>
            </a:p>
            <a:p>
              <a:pPr algn="l" rtl="0"/>
              <a:r>
                <a:rPr lang="en-US" sz="1550" b="1" dirty="0"/>
                <a:t>       Drought</a:t>
              </a:r>
            </a:p>
            <a:p>
              <a:pPr algn="l" rtl="0"/>
              <a:endParaRPr lang="en-US" sz="200" b="1" dirty="0"/>
            </a:p>
            <a:p>
              <a:pPr algn="l" rtl="0"/>
              <a:endParaRPr lang="en-US" sz="100" b="1" dirty="0"/>
            </a:p>
          </p:txBody>
        </p:sp>
        <p:sp>
          <p:nvSpPr>
            <p:cNvPr id="53" name="אליפסה 52">
              <a:extLst>
                <a:ext uri="{FF2B5EF4-FFF2-40B4-BE49-F238E27FC236}">
                  <a16:creationId xmlns:a16="http://schemas.microsoft.com/office/drawing/2014/main" id="{0CC9E14E-FD8D-0A56-2031-D1ED03BCDB49}"/>
                </a:ext>
              </a:extLst>
            </p:cNvPr>
            <p:cNvSpPr/>
            <p:nvPr/>
          </p:nvSpPr>
          <p:spPr>
            <a:xfrm>
              <a:off x="2226073" y="2774536"/>
              <a:ext cx="53557" cy="51825"/>
            </a:xfrm>
            <a:prstGeom prst="ellipse">
              <a:avLst/>
            </a:prstGeom>
            <a:solidFill>
              <a:srgbClr val="F9E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54" name="אליפסה 53">
              <a:extLst>
                <a:ext uri="{FF2B5EF4-FFF2-40B4-BE49-F238E27FC236}">
                  <a16:creationId xmlns:a16="http://schemas.microsoft.com/office/drawing/2014/main" id="{55D243EC-AEFB-F80C-D3CB-558F7607454C}"/>
                </a:ext>
              </a:extLst>
            </p:cNvPr>
            <p:cNvSpPr/>
            <p:nvPr/>
          </p:nvSpPr>
          <p:spPr>
            <a:xfrm>
              <a:off x="2227545" y="2370619"/>
              <a:ext cx="53557" cy="5182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dirty="0"/>
            </a:p>
          </p:txBody>
        </p:sp>
        <p:sp>
          <p:nvSpPr>
            <p:cNvPr id="55" name="אליפסה 54">
              <a:extLst>
                <a:ext uri="{FF2B5EF4-FFF2-40B4-BE49-F238E27FC236}">
                  <a16:creationId xmlns:a16="http://schemas.microsoft.com/office/drawing/2014/main" id="{BFC7BEA6-BFFB-0F37-8103-9F08DFB121F7}"/>
                </a:ext>
              </a:extLst>
            </p:cNvPr>
            <p:cNvSpPr/>
            <p:nvPr/>
          </p:nvSpPr>
          <p:spPr>
            <a:xfrm>
              <a:off x="2227542" y="2476418"/>
              <a:ext cx="53557" cy="51825"/>
            </a:xfrm>
            <a:prstGeom prst="ellipse">
              <a:avLst/>
            </a:prstGeom>
            <a:solidFill>
              <a:srgbClr val="27F94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56" name="אליפסה 55">
              <a:extLst>
                <a:ext uri="{FF2B5EF4-FFF2-40B4-BE49-F238E27FC236}">
                  <a16:creationId xmlns:a16="http://schemas.microsoft.com/office/drawing/2014/main" id="{ACBB3927-520E-2923-6D4D-8EABD71A5B53}"/>
                </a:ext>
              </a:extLst>
            </p:cNvPr>
            <p:cNvSpPr/>
            <p:nvPr/>
          </p:nvSpPr>
          <p:spPr>
            <a:xfrm>
              <a:off x="2227536" y="2576787"/>
              <a:ext cx="53557" cy="51825"/>
            </a:xfrm>
            <a:prstGeom prst="ellipse">
              <a:avLst/>
            </a:prstGeom>
            <a:solidFill>
              <a:srgbClr val="F0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57" name="אליפסה 56">
              <a:extLst>
                <a:ext uri="{FF2B5EF4-FFF2-40B4-BE49-F238E27FC236}">
                  <a16:creationId xmlns:a16="http://schemas.microsoft.com/office/drawing/2014/main" id="{0F3DB008-30CD-258C-09B5-4A8EA8D506AD}"/>
                </a:ext>
              </a:extLst>
            </p:cNvPr>
            <p:cNvSpPr/>
            <p:nvPr/>
          </p:nvSpPr>
          <p:spPr>
            <a:xfrm>
              <a:off x="2227536" y="2675044"/>
              <a:ext cx="53557" cy="51825"/>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59" name="מלבן 58">
              <a:extLst>
                <a:ext uri="{FF2B5EF4-FFF2-40B4-BE49-F238E27FC236}">
                  <a16:creationId xmlns:a16="http://schemas.microsoft.com/office/drawing/2014/main" id="{52F8B7F3-2E31-2E0F-ABFF-74347E3DB9FD}"/>
                </a:ext>
              </a:extLst>
            </p:cNvPr>
            <p:cNvSpPr/>
            <p:nvPr/>
          </p:nvSpPr>
          <p:spPr>
            <a:xfrm>
              <a:off x="2208888" y="2884915"/>
              <a:ext cx="108377" cy="51825"/>
            </a:xfrm>
            <a:prstGeom prst="rect">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71" name="מלבן 70">
              <a:extLst>
                <a:ext uri="{FF2B5EF4-FFF2-40B4-BE49-F238E27FC236}">
                  <a16:creationId xmlns:a16="http://schemas.microsoft.com/office/drawing/2014/main" id="{EFDCAC93-6D7E-B605-B6B5-B2C6768E7B9E}"/>
                </a:ext>
              </a:extLst>
            </p:cNvPr>
            <p:cNvSpPr/>
            <p:nvPr/>
          </p:nvSpPr>
          <p:spPr>
            <a:xfrm>
              <a:off x="2208888" y="2991900"/>
              <a:ext cx="108377" cy="51825"/>
            </a:xfrm>
            <a:prstGeom prst="rect">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grpSp>
      <p:sp>
        <p:nvSpPr>
          <p:cNvPr id="68" name="מציין מיקום של מספר שקופית 67">
            <a:extLst>
              <a:ext uri="{FF2B5EF4-FFF2-40B4-BE49-F238E27FC236}">
                <a16:creationId xmlns:a16="http://schemas.microsoft.com/office/drawing/2014/main" id="{AD43E593-8802-53F8-096F-AC803A2E6335}"/>
              </a:ext>
            </a:extLst>
          </p:cNvPr>
          <p:cNvSpPr>
            <a:spLocks noGrp="1"/>
          </p:cNvSpPr>
          <p:nvPr>
            <p:ph type="sldNum" sz="quarter" idx="12"/>
          </p:nvPr>
        </p:nvSpPr>
        <p:spPr/>
        <p:txBody>
          <a:bodyPr/>
          <a:lstStyle/>
          <a:p>
            <a:fld id="{A27A7669-33A8-428B-BF2E-7DA931436465}" type="slidenum">
              <a:rPr lang="he-IL" smtClean="0"/>
              <a:t>14</a:t>
            </a:fld>
            <a:endParaRPr lang="he-IL"/>
          </a:p>
        </p:txBody>
      </p:sp>
    </p:spTree>
    <p:extLst>
      <p:ext uri="{BB962C8B-B14F-4D97-AF65-F5344CB8AC3E}">
        <p14:creationId xmlns:p14="http://schemas.microsoft.com/office/powerpoint/2010/main" val="2185293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D27E1EDD-8467-74D8-B4A2-A630A13B9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6115" y="713784"/>
            <a:ext cx="5307129" cy="3990296"/>
          </a:xfrm>
          <a:prstGeom prst="rect">
            <a:avLst/>
          </a:prstGeom>
        </p:spPr>
      </p:pic>
      <p:pic>
        <p:nvPicPr>
          <p:cNvPr id="67" name="תמונה 66" descr="תמונה שמכילה בחוץ, עץ, צמח, דשא&#10;&#10;תוכן שנוצר על-ידי בינה מלאכותית עשוי להיות שגוי.">
            <a:extLst>
              <a:ext uri="{FF2B5EF4-FFF2-40B4-BE49-F238E27FC236}">
                <a16:creationId xmlns:a16="http://schemas.microsoft.com/office/drawing/2014/main" id="{512B69FE-E871-1B45-DB18-C4B989C71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056" y="713784"/>
            <a:ext cx="5977970" cy="3990296"/>
          </a:xfrm>
          <a:prstGeom prst="rect">
            <a:avLst/>
          </a:prstGeom>
        </p:spPr>
      </p:pic>
      <p:sp>
        <p:nvSpPr>
          <p:cNvPr id="2" name="מציין מיקום של מספר שקופית 1">
            <a:extLst>
              <a:ext uri="{FF2B5EF4-FFF2-40B4-BE49-F238E27FC236}">
                <a16:creationId xmlns:a16="http://schemas.microsoft.com/office/drawing/2014/main" id="{54128245-0A8B-BD45-192A-9DFAB82397F6}"/>
              </a:ext>
            </a:extLst>
          </p:cNvPr>
          <p:cNvSpPr>
            <a:spLocks noGrp="1"/>
          </p:cNvSpPr>
          <p:nvPr>
            <p:ph type="sldNum" sz="quarter" idx="12"/>
          </p:nvPr>
        </p:nvSpPr>
        <p:spPr/>
        <p:txBody>
          <a:bodyPr/>
          <a:lstStyle/>
          <a:p>
            <a:fld id="{A27A7669-33A8-428B-BF2E-7DA931436465}" type="slidenum">
              <a:rPr lang="he-IL" smtClean="0"/>
              <a:t>15</a:t>
            </a:fld>
            <a:endParaRPr lang="he-IL"/>
          </a:p>
        </p:txBody>
      </p:sp>
    </p:spTree>
    <p:extLst>
      <p:ext uri="{BB962C8B-B14F-4D97-AF65-F5344CB8AC3E}">
        <p14:creationId xmlns:p14="http://schemas.microsoft.com/office/powerpoint/2010/main" val="12970843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38F9711-4717-96F2-DAA4-B22942E44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564" y="2143463"/>
            <a:ext cx="6160546" cy="4620409"/>
          </a:xfrm>
          <a:prstGeom prst="rect">
            <a:avLst/>
          </a:prstGeom>
        </p:spPr>
      </p:pic>
      <p:pic>
        <p:nvPicPr>
          <p:cNvPr id="5" name="תמונה 4">
            <a:extLst>
              <a:ext uri="{FF2B5EF4-FFF2-40B4-BE49-F238E27FC236}">
                <a16:creationId xmlns:a16="http://schemas.microsoft.com/office/drawing/2014/main" id="{280D2734-C6E8-AE47-3360-2B1211A07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5866503" cy="4399878"/>
          </a:xfrm>
          <a:prstGeom prst="rect">
            <a:avLst/>
          </a:prstGeom>
        </p:spPr>
      </p:pic>
      <p:sp>
        <p:nvSpPr>
          <p:cNvPr id="6" name="מציין מיקום של מספר שקופית 5">
            <a:extLst>
              <a:ext uri="{FF2B5EF4-FFF2-40B4-BE49-F238E27FC236}">
                <a16:creationId xmlns:a16="http://schemas.microsoft.com/office/drawing/2014/main" id="{F5EFB9D0-0A91-CE6C-76F0-1FE79B9BA233}"/>
              </a:ext>
            </a:extLst>
          </p:cNvPr>
          <p:cNvSpPr>
            <a:spLocks noGrp="1"/>
          </p:cNvSpPr>
          <p:nvPr>
            <p:ph type="sldNum" sz="quarter" idx="12"/>
          </p:nvPr>
        </p:nvSpPr>
        <p:spPr/>
        <p:txBody>
          <a:bodyPr/>
          <a:lstStyle/>
          <a:p>
            <a:fld id="{A27A7669-33A8-428B-BF2E-7DA931436465}" type="slidenum">
              <a:rPr lang="he-IL" smtClean="0"/>
              <a:t>16</a:t>
            </a:fld>
            <a:endParaRPr lang="he-IL"/>
          </a:p>
        </p:txBody>
      </p:sp>
    </p:spTree>
    <p:extLst>
      <p:ext uri="{BB962C8B-B14F-4D97-AF65-F5344CB8AC3E}">
        <p14:creationId xmlns:p14="http://schemas.microsoft.com/office/powerpoint/2010/main" val="3204316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ACCE38CD-F23E-6C41-7745-6A6C15DE1206}"/>
              </a:ext>
            </a:extLst>
          </p:cNvPr>
          <p:cNvSpPr>
            <a:spLocks noGrp="1"/>
          </p:cNvSpPr>
          <p:nvPr>
            <p:ph type="sldNum" sz="quarter" idx="12"/>
          </p:nvPr>
        </p:nvSpPr>
        <p:spPr/>
        <p:txBody>
          <a:bodyPr/>
          <a:lstStyle/>
          <a:p>
            <a:fld id="{A27A7669-33A8-428B-BF2E-7DA931436465}" type="slidenum">
              <a:rPr lang="he-IL" smtClean="0"/>
              <a:t>17</a:t>
            </a:fld>
            <a:endParaRPr lang="he-IL"/>
          </a:p>
        </p:txBody>
      </p:sp>
      <p:pic>
        <p:nvPicPr>
          <p:cNvPr id="6" name="תמונה 5" descr="תמונה שמכילה בחוץ, אדם, עץ, לבוש&#10;&#10;תוכן שנוצר על-ידי בינה מלאכותית עשוי להיות שגוי.">
            <a:extLst>
              <a:ext uri="{FF2B5EF4-FFF2-40B4-BE49-F238E27FC236}">
                <a16:creationId xmlns:a16="http://schemas.microsoft.com/office/drawing/2014/main" id="{3A39F355-B2C7-52BA-3892-9DCA51C8D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318" y="510989"/>
            <a:ext cx="7702475" cy="5776856"/>
          </a:xfrm>
          <a:prstGeom prst="rect">
            <a:avLst/>
          </a:prstGeom>
        </p:spPr>
      </p:pic>
    </p:spTree>
    <p:extLst>
      <p:ext uri="{BB962C8B-B14F-4D97-AF65-F5344CB8AC3E}">
        <p14:creationId xmlns:p14="http://schemas.microsoft.com/office/powerpoint/2010/main" val="908932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תמונה 37">
            <a:extLst>
              <a:ext uri="{FF2B5EF4-FFF2-40B4-BE49-F238E27FC236}">
                <a16:creationId xmlns:a16="http://schemas.microsoft.com/office/drawing/2014/main" id="{A72A4C2E-BF8F-F7D9-4080-EF5571606028}"/>
              </a:ext>
            </a:extLst>
          </p:cNvPr>
          <p:cNvPicPr>
            <a:picLocks noChangeAspect="1"/>
          </p:cNvPicPr>
          <p:nvPr/>
        </p:nvPicPr>
        <p:blipFill>
          <a:blip r:embed="rId3"/>
          <a:srcRect b="782"/>
          <a:stretch/>
        </p:blipFill>
        <p:spPr>
          <a:xfrm>
            <a:off x="1172999" y="161822"/>
            <a:ext cx="9008256" cy="6522823"/>
          </a:xfrm>
          <a:prstGeom prst="rect">
            <a:avLst/>
          </a:prstGeom>
        </p:spPr>
      </p:pic>
      <p:sp>
        <p:nvSpPr>
          <p:cNvPr id="2" name="מציין מיקום של מספר שקופית 1">
            <a:extLst>
              <a:ext uri="{FF2B5EF4-FFF2-40B4-BE49-F238E27FC236}">
                <a16:creationId xmlns:a16="http://schemas.microsoft.com/office/drawing/2014/main" id="{4F8F0A56-6FD9-1E23-9A38-64F7B8C891E0}"/>
              </a:ext>
            </a:extLst>
          </p:cNvPr>
          <p:cNvSpPr>
            <a:spLocks noGrp="1"/>
          </p:cNvSpPr>
          <p:nvPr>
            <p:ph type="sldNum" sz="quarter" idx="12"/>
          </p:nvPr>
        </p:nvSpPr>
        <p:spPr/>
        <p:txBody>
          <a:bodyPr/>
          <a:lstStyle/>
          <a:p>
            <a:fld id="{A27A7669-33A8-428B-BF2E-7DA931436465}" type="slidenum">
              <a:rPr lang="he-IL" smtClean="0"/>
              <a:t>18</a:t>
            </a:fld>
            <a:endParaRPr lang="he-IL"/>
          </a:p>
        </p:txBody>
      </p:sp>
    </p:spTree>
    <p:extLst>
      <p:ext uri="{BB962C8B-B14F-4D97-AF65-F5344CB8AC3E}">
        <p14:creationId xmlns:p14="http://schemas.microsoft.com/office/powerpoint/2010/main" val="239036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תמונה 39">
            <a:extLst>
              <a:ext uri="{FF2B5EF4-FFF2-40B4-BE49-F238E27FC236}">
                <a16:creationId xmlns:a16="http://schemas.microsoft.com/office/drawing/2014/main" id="{16019C86-A358-F04B-7EFD-F2CE7827129C}"/>
              </a:ext>
            </a:extLst>
          </p:cNvPr>
          <p:cNvPicPr>
            <a:picLocks noChangeAspect="1"/>
          </p:cNvPicPr>
          <p:nvPr/>
        </p:nvPicPr>
        <p:blipFill>
          <a:blip r:embed="rId3"/>
          <a:srcRect l="294"/>
          <a:stretch/>
        </p:blipFill>
        <p:spPr>
          <a:xfrm>
            <a:off x="1249679" y="162560"/>
            <a:ext cx="8868379" cy="6528714"/>
          </a:xfrm>
          <a:prstGeom prst="rect">
            <a:avLst/>
          </a:prstGeom>
        </p:spPr>
      </p:pic>
      <p:sp>
        <p:nvSpPr>
          <p:cNvPr id="2" name="מציין מיקום של מספר שקופית 1">
            <a:extLst>
              <a:ext uri="{FF2B5EF4-FFF2-40B4-BE49-F238E27FC236}">
                <a16:creationId xmlns:a16="http://schemas.microsoft.com/office/drawing/2014/main" id="{56F5854C-C742-94B8-1F6F-25D3941064E0}"/>
              </a:ext>
            </a:extLst>
          </p:cNvPr>
          <p:cNvSpPr>
            <a:spLocks noGrp="1"/>
          </p:cNvSpPr>
          <p:nvPr>
            <p:ph type="sldNum" sz="quarter" idx="12"/>
          </p:nvPr>
        </p:nvSpPr>
        <p:spPr/>
        <p:txBody>
          <a:bodyPr/>
          <a:lstStyle/>
          <a:p>
            <a:fld id="{A27A7669-33A8-428B-BF2E-7DA931436465}" type="slidenum">
              <a:rPr lang="he-IL" smtClean="0"/>
              <a:t>19</a:t>
            </a:fld>
            <a:endParaRPr lang="he-IL"/>
          </a:p>
        </p:txBody>
      </p:sp>
    </p:spTree>
    <p:extLst>
      <p:ext uri="{BB962C8B-B14F-4D97-AF65-F5344CB8AC3E}">
        <p14:creationId xmlns:p14="http://schemas.microsoft.com/office/powerpoint/2010/main" val="4620199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1E95170D-DC79-3359-268B-3FA5A1681972}"/>
              </a:ext>
            </a:extLst>
          </p:cNvPr>
          <p:cNvSpPr>
            <a:spLocks noGrp="1"/>
          </p:cNvSpPr>
          <p:nvPr>
            <p:ph type="sldNum" sz="quarter" idx="12"/>
          </p:nvPr>
        </p:nvSpPr>
        <p:spPr/>
        <p:txBody>
          <a:bodyPr/>
          <a:lstStyle/>
          <a:p>
            <a:fld id="{A27A7669-33A8-428B-BF2E-7DA931436465}" type="slidenum">
              <a:rPr lang="he-IL" smtClean="0"/>
              <a:t>2</a:t>
            </a:fld>
            <a:endParaRPr lang="he-IL"/>
          </a:p>
        </p:txBody>
      </p:sp>
      <p:sp>
        <p:nvSpPr>
          <p:cNvPr id="5" name="כותרת 1">
            <a:extLst>
              <a:ext uri="{FF2B5EF4-FFF2-40B4-BE49-F238E27FC236}">
                <a16:creationId xmlns:a16="http://schemas.microsoft.com/office/drawing/2014/main" id="{7D5CF7F5-2917-F1A4-4544-71676F2B3976}"/>
              </a:ext>
            </a:extLst>
          </p:cNvPr>
          <p:cNvSpPr>
            <a:spLocks noGrp="1"/>
          </p:cNvSpPr>
          <p:nvPr>
            <p:ph type="title"/>
          </p:nvPr>
        </p:nvSpPr>
        <p:spPr>
          <a:xfrm>
            <a:off x="838200" y="2361622"/>
            <a:ext cx="10515600" cy="1325563"/>
          </a:xfrm>
        </p:spPr>
        <p:txBody>
          <a:bodyPr>
            <a:normAutofit/>
          </a:bodyPr>
          <a:lstStyle/>
          <a:p>
            <a:pPr algn="ctr" rtl="0"/>
            <a:r>
              <a:rPr lang="en-US" sz="8000" dirty="0"/>
              <a:t>Introduction</a:t>
            </a:r>
            <a:endParaRPr lang="he-IL" sz="8000" dirty="0"/>
          </a:p>
        </p:txBody>
      </p:sp>
    </p:spTree>
    <p:extLst>
      <p:ext uri="{BB962C8B-B14F-4D97-AF65-F5344CB8AC3E}">
        <p14:creationId xmlns:p14="http://schemas.microsoft.com/office/powerpoint/2010/main" val="1846689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תמונה 41">
            <a:extLst>
              <a:ext uri="{FF2B5EF4-FFF2-40B4-BE49-F238E27FC236}">
                <a16:creationId xmlns:a16="http://schemas.microsoft.com/office/drawing/2014/main" id="{496C6D7C-1123-7D14-D1EB-90B95AEF9C5D}"/>
              </a:ext>
            </a:extLst>
          </p:cNvPr>
          <p:cNvPicPr>
            <a:picLocks noChangeAspect="1"/>
          </p:cNvPicPr>
          <p:nvPr/>
        </p:nvPicPr>
        <p:blipFill>
          <a:blip r:embed="rId3"/>
          <a:srcRect b="426"/>
          <a:stretch/>
        </p:blipFill>
        <p:spPr>
          <a:xfrm>
            <a:off x="1278554" y="174459"/>
            <a:ext cx="8780777" cy="6523521"/>
          </a:xfrm>
          <a:prstGeom prst="rect">
            <a:avLst/>
          </a:prstGeom>
        </p:spPr>
      </p:pic>
      <p:sp>
        <p:nvSpPr>
          <p:cNvPr id="2" name="מציין מיקום של מספר שקופית 1">
            <a:extLst>
              <a:ext uri="{FF2B5EF4-FFF2-40B4-BE49-F238E27FC236}">
                <a16:creationId xmlns:a16="http://schemas.microsoft.com/office/drawing/2014/main" id="{FA26F195-D8EA-93D3-2790-5336CFA7B037}"/>
              </a:ext>
            </a:extLst>
          </p:cNvPr>
          <p:cNvSpPr>
            <a:spLocks noGrp="1"/>
          </p:cNvSpPr>
          <p:nvPr>
            <p:ph type="sldNum" sz="quarter" idx="12"/>
          </p:nvPr>
        </p:nvSpPr>
        <p:spPr/>
        <p:txBody>
          <a:bodyPr/>
          <a:lstStyle/>
          <a:p>
            <a:fld id="{A27A7669-33A8-428B-BF2E-7DA931436465}" type="slidenum">
              <a:rPr lang="he-IL" smtClean="0"/>
              <a:t>20</a:t>
            </a:fld>
            <a:endParaRPr lang="he-IL"/>
          </a:p>
        </p:txBody>
      </p:sp>
    </p:spTree>
    <p:extLst>
      <p:ext uri="{BB962C8B-B14F-4D97-AF65-F5344CB8AC3E}">
        <p14:creationId xmlns:p14="http://schemas.microsoft.com/office/powerpoint/2010/main" val="1332598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AABA563F-A38F-4985-0006-8FF84446A632}"/>
              </a:ext>
            </a:extLst>
          </p:cNvPr>
          <p:cNvPicPr>
            <a:picLocks noChangeAspect="1"/>
          </p:cNvPicPr>
          <p:nvPr/>
        </p:nvPicPr>
        <p:blipFill>
          <a:blip r:embed="rId3"/>
          <a:stretch>
            <a:fillRect/>
          </a:stretch>
        </p:blipFill>
        <p:spPr>
          <a:xfrm>
            <a:off x="2856590" y="96611"/>
            <a:ext cx="5962289" cy="6761389"/>
          </a:xfrm>
          <a:prstGeom prst="rect">
            <a:avLst/>
          </a:prstGeom>
        </p:spPr>
      </p:pic>
      <p:sp>
        <p:nvSpPr>
          <p:cNvPr id="3" name="מלבן 2">
            <a:extLst>
              <a:ext uri="{FF2B5EF4-FFF2-40B4-BE49-F238E27FC236}">
                <a16:creationId xmlns:a16="http://schemas.microsoft.com/office/drawing/2014/main" id="{79170199-6ABF-AD38-755E-4532467F0CF3}"/>
              </a:ext>
            </a:extLst>
          </p:cNvPr>
          <p:cNvSpPr/>
          <p:nvPr/>
        </p:nvSpPr>
        <p:spPr>
          <a:xfrm>
            <a:off x="3728720" y="335280"/>
            <a:ext cx="254000" cy="25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מלבן 3">
            <a:extLst>
              <a:ext uri="{FF2B5EF4-FFF2-40B4-BE49-F238E27FC236}">
                <a16:creationId xmlns:a16="http://schemas.microsoft.com/office/drawing/2014/main" id="{EAB5995C-4AD9-39DF-9427-D7C7C89E685B}"/>
              </a:ext>
            </a:extLst>
          </p:cNvPr>
          <p:cNvSpPr/>
          <p:nvPr/>
        </p:nvSpPr>
        <p:spPr>
          <a:xfrm>
            <a:off x="3759200" y="3423920"/>
            <a:ext cx="254000" cy="254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ציין מיקום של מספר שקופית 4">
            <a:extLst>
              <a:ext uri="{FF2B5EF4-FFF2-40B4-BE49-F238E27FC236}">
                <a16:creationId xmlns:a16="http://schemas.microsoft.com/office/drawing/2014/main" id="{77001465-CD88-91FF-DE90-42C7A84A8BD8}"/>
              </a:ext>
            </a:extLst>
          </p:cNvPr>
          <p:cNvSpPr>
            <a:spLocks noGrp="1"/>
          </p:cNvSpPr>
          <p:nvPr>
            <p:ph type="sldNum" sz="quarter" idx="12"/>
          </p:nvPr>
        </p:nvSpPr>
        <p:spPr/>
        <p:txBody>
          <a:bodyPr/>
          <a:lstStyle/>
          <a:p>
            <a:fld id="{A27A7669-33A8-428B-BF2E-7DA931436465}" type="slidenum">
              <a:rPr lang="he-IL" smtClean="0"/>
              <a:t>21</a:t>
            </a:fld>
            <a:endParaRPr lang="he-IL"/>
          </a:p>
        </p:txBody>
      </p:sp>
    </p:spTree>
    <p:extLst>
      <p:ext uri="{BB962C8B-B14F-4D97-AF65-F5344CB8AC3E}">
        <p14:creationId xmlns:p14="http://schemas.microsoft.com/office/powerpoint/2010/main" val="238216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1E95170D-DC79-3359-268B-3FA5A1681972}"/>
              </a:ext>
            </a:extLst>
          </p:cNvPr>
          <p:cNvSpPr>
            <a:spLocks noGrp="1"/>
          </p:cNvSpPr>
          <p:nvPr>
            <p:ph type="sldNum" sz="quarter" idx="12"/>
          </p:nvPr>
        </p:nvSpPr>
        <p:spPr/>
        <p:txBody>
          <a:bodyPr/>
          <a:lstStyle/>
          <a:p>
            <a:fld id="{A27A7669-33A8-428B-BF2E-7DA931436465}" type="slidenum">
              <a:rPr lang="he-IL" smtClean="0"/>
              <a:t>22</a:t>
            </a:fld>
            <a:endParaRPr lang="he-IL"/>
          </a:p>
        </p:txBody>
      </p:sp>
      <p:sp>
        <p:nvSpPr>
          <p:cNvPr id="5" name="כותרת 1">
            <a:extLst>
              <a:ext uri="{FF2B5EF4-FFF2-40B4-BE49-F238E27FC236}">
                <a16:creationId xmlns:a16="http://schemas.microsoft.com/office/drawing/2014/main" id="{7D5CF7F5-2917-F1A4-4544-71676F2B3976}"/>
              </a:ext>
            </a:extLst>
          </p:cNvPr>
          <p:cNvSpPr>
            <a:spLocks noGrp="1"/>
          </p:cNvSpPr>
          <p:nvPr>
            <p:ph type="title"/>
          </p:nvPr>
        </p:nvSpPr>
        <p:spPr>
          <a:xfrm>
            <a:off x="838200" y="2361622"/>
            <a:ext cx="10515600" cy="1325563"/>
          </a:xfrm>
        </p:spPr>
        <p:txBody>
          <a:bodyPr>
            <a:normAutofit/>
          </a:bodyPr>
          <a:lstStyle/>
          <a:p>
            <a:pPr algn="ctr" rtl="0"/>
            <a:r>
              <a:rPr lang="en-US" sz="8000" dirty="0"/>
              <a:t>Predictive Models</a:t>
            </a:r>
            <a:endParaRPr lang="he-IL" sz="8000" dirty="0"/>
          </a:p>
        </p:txBody>
      </p:sp>
    </p:spTree>
    <p:extLst>
      <p:ext uri="{BB962C8B-B14F-4D97-AF65-F5344CB8AC3E}">
        <p14:creationId xmlns:p14="http://schemas.microsoft.com/office/powerpoint/2010/main" val="1517922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2BD9BF81-BA49-8C70-1A24-BE31EECCEB19}"/>
              </a:ext>
            </a:extLst>
          </p:cNvPr>
          <p:cNvSpPr/>
          <p:nvPr/>
        </p:nvSpPr>
        <p:spPr>
          <a:xfrm>
            <a:off x="3001384" y="365125"/>
            <a:ext cx="6153374" cy="1482613"/>
          </a:xfrm>
          <a:prstGeom prst="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כותרת 1">
            <a:extLst>
              <a:ext uri="{FF2B5EF4-FFF2-40B4-BE49-F238E27FC236}">
                <a16:creationId xmlns:a16="http://schemas.microsoft.com/office/drawing/2014/main" id="{041DA41D-FB54-382A-EC7F-0B21AAE4F89E}"/>
              </a:ext>
            </a:extLst>
          </p:cNvPr>
          <p:cNvSpPr>
            <a:spLocks noGrp="1"/>
          </p:cNvSpPr>
          <p:nvPr>
            <p:ph type="title"/>
          </p:nvPr>
        </p:nvSpPr>
        <p:spPr/>
        <p:txBody>
          <a:bodyPr/>
          <a:lstStyle/>
          <a:p>
            <a:pPr algn="ctr"/>
            <a:r>
              <a:rPr lang="en-US" dirty="0"/>
              <a:t>Predictive models</a:t>
            </a:r>
            <a:endParaRPr lang="he-IL" dirty="0"/>
          </a:p>
        </p:txBody>
      </p:sp>
      <p:sp>
        <p:nvSpPr>
          <p:cNvPr id="4" name="מציין מיקום של מספר שקופית 3">
            <a:extLst>
              <a:ext uri="{FF2B5EF4-FFF2-40B4-BE49-F238E27FC236}">
                <a16:creationId xmlns:a16="http://schemas.microsoft.com/office/drawing/2014/main" id="{72A91E3C-916B-38A5-813D-524DC07645E1}"/>
              </a:ext>
            </a:extLst>
          </p:cNvPr>
          <p:cNvSpPr>
            <a:spLocks noGrp="1"/>
          </p:cNvSpPr>
          <p:nvPr>
            <p:ph type="sldNum" sz="quarter" idx="12"/>
          </p:nvPr>
        </p:nvSpPr>
        <p:spPr/>
        <p:txBody>
          <a:bodyPr/>
          <a:lstStyle/>
          <a:p>
            <a:fld id="{A27A7669-33A8-428B-BF2E-7DA931436465}" type="slidenum">
              <a:rPr lang="he-IL" smtClean="0"/>
              <a:t>23</a:t>
            </a:fld>
            <a:endParaRPr lang="he-IL"/>
          </a:p>
        </p:txBody>
      </p:sp>
      <p:pic>
        <p:nvPicPr>
          <p:cNvPr id="5" name="Picture 2" descr="Machine Learning Logo Images – Browse ...">
            <a:extLst>
              <a:ext uri="{FF2B5EF4-FFF2-40B4-BE49-F238E27FC236}">
                <a16:creationId xmlns:a16="http://schemas.microsoft.com/office/drawing/2014/main" id="{7D5F0734-05A7-EA2C-9DCD-E838AA764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940" y="2363246"/>
            <a:ext cx="4093148" cy="332054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מחבר חץ ישר 7">
            <a:extLst>
              <a:ext uri="{FF2B5EF4-FFF2-40B4-BE49-F238E27FC236}">
                <a16:creationId xmlns:a16="http://schemas.microsoft.com/office/drawing/2014/main" id="{21C04983-69EF-3F1B-E99B-AC2136C73FD8}"/>
              </a:ext>
            </a:extLst>
          </p:cNvPr>
          <p:cNvCxnSpPr>
            <a:cxnSpLocks/>
          </p:cNvCxnSpPr>
          <p:nvPr/>
        </p:nvCxnSpPr>
        <p:spPr>
          <a:xfrm>
            <a:off x="6807970" y="1836617"/>
            <a:ext cx="1260265" cy="135840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9" name="מחבר חץ ישר 8">
            <a:extLst>
              <a:ext uri="{FF2B5EF4-FFF2-40B4-BE49-F238E27FC236}">
                <a16:creationId xmlns:a16="http://schemas.microsoft.com/office/drawing/2014/main" id="{24B41553-8CB8-EF6D-9DEB-95DB764AA04C}"/>
              </a:ext>
            </a:extLst>
          </p:cNvPr>
          <p:cNvCxnSpPr>
            <a:cxnSpLocks/>
          </p:cNvCxnSpPr>
          <p:nvPr/>
        </p:nvCxnSpPr>
        <p:spPr>
          <a:xfrm flipH="1">
            <a:off x="4303059" y="1836617"/>
            <a:ext cx="1274612" cy="135840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6146" name="Picture 2" descr="‫מקדם מתאם פירסון: חישוב + דוגמאות‬‎">
            <a:extLst>
              <a:ext uri="{FF2B5EF4-FFF2-40B4-BE49-F238E27FC236}">
                <a16:creationId xmlns:a16="http://schemas.microsoft.com/office/drawing/2014/main" id="{CD77BEA4-F31D-4511-4F93-855B5A51D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8389" y="3207757"/>
            <a:ext cx="2647950"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2006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5" name="מציין מיקום תוכן 4">
                <a:extLst>
                  <a:ext uri="{FF2B5EF4-FFF2-40B4-BE49-F238E27FC236}">
                    <a16:creationId xmlns:a16="http://schemas.microsoft.com/office/drawing/2014/main" id="{AEB06512-F956-770D-F33A-15C02A80175A}"/>
                  </a:ext>
                </a:extLst>
              </p:cNvPr>
              <p:cNvGraphicFramePr>
                <a:graphicFrameLocks noGrp="1"/>
              </p:cNvGraphicFramePr>
              <p:nvPr>
                <p:ph idx="1"/>
                <p:extLst>
                  <p:ext uri="{D42A27DB-BD31-4B8C-83A1-F6EECF244321}">
                    <p14:modId xmlns:p14="http://schemas.microsoft.com/office/powerpoint/2010/main" val="3748152904"/>
                  </p:ext>
                </p:extLst>
              </p:nvPr>
            </p:nvGraphicFramePr>
            <p:xfrm>
              <a:off x="494851" y="102946"/>
              <a:ext cx="11521442" cy="6515386"/>
            </p:xfrm>
            <a:graphic>
              <a:graphicData uri="http://schemas.openxmlformats.org/drawingml/2006/table">
                <a:tbl>
                  <a:tblPr firstRow="1" firstCol="1" bandRow="1">
                    <a:tableStyleId>{5C22544A-7EE6-4342-B048-85BDC9FD1C3A}</a:tableStyleId>
                  </a:tblPr>
                  <a:tblGrid>
                    <a:gridCol w="1764255">
                      <a:extLst>
                        <a:ext uri="{9D8B030D-6E8A-4147-A177-3AD203B41FA5}">
                          <a16:colId xmlns:a16="http://schemas.microsoft.com/office/drawing/2014/main" val="213663677"/>
                        </a:ext>
                      </a:extLst>
                    </a:gridCol>
                    <a:gridCol w="5529430">
                      <a:extLst>
                        <a:ext uri="{9D8B030D-6E8A-4147-A177-3AD203B41FA5}">
                          <a16:colId xmlns:a16="http://schemas.microsoft.com/office/drawing/2014/main" val="1079052511"/>
                        </a:ext>
                      </a:extLst>
                    </a:gridCol>
                    <a:gridCol w="2614108">
                      <a:extLst>
                        <a:ext uri="{9D8B030D-6E8A-4147-A177-3AD203B41FA5}">
                          <a16:colId xmlns:a16="http://schemas.microsoft.com/office/drawing/2014/main" val="4151662891"/>
                        </a:ext>
                      </a:extLst>
                    </a:gridCol>
                    <a:gridCol w="1613649">
                      <a:extLst>
                        <a:ext uri="{9D8B030D-6E8A-4147-A177-3AD203B41FA5}">
                          <a16:colId xmlns:a16="http://schemas.microsoft.com/office/drawing/2014/main" val="1620617676"/>
                        </a:ext>
                      </a:extLst>
                    </a:gridCol>
                  </a:tblGrid>
                  <a:tr h="233292">
                    <a:tc>
                      <a:txBody>
                        <a:bodyPr/>
                        <a:lstStyle/>
                        <a:p>
                          <a:pPr marL="270510" indent="-270510" algn="ctr">
                            <a:lnSpc>
                              <a:spcPct val="150000"/>
                            </a:lnSpc>
                          </a:pPr>
                          <a:r>
                            <a:rPr lang="en-US" sz="1400" dirty="0">
                              <a:effectLst/>
                            </a:rPr>
                            <a:t>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a:effectLst/>
                            </a:rPr>
                            <a:t>Name</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50000"/>
                            </a:lnSpc>
                          </a:pPr>
                          <a:r>
                            <a:rPr lang="en-US" sz="1400" dirty="0">
                              <a:effectLst/>
                            </a:rPr>
                            <a:t>Formula</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a:lnSpc>
                              <a:spcPct val="150000"/>
                            </a:lnSpc>
                          </a:pPr>
                          <a:r>
                            <a:rPr lang="en-US" sz="1400" dirty="0">
                              <a:effectLst/>
                            </a:rPr>
                            <a:t>Reference</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614035659"/>
                      </a:ext>
                    </a:extLst>
                  </a:tr>
                  <a:tr h="487026">
                    <a:tc>
                      <a:txBody>
                        <a:bodyPr/>
                        <a:lstStyle/>
                        <a:p>
                          <a:pPr algn="ctr">
                            <a:lnSpc>
                              <a:spcPct val="150000"/>
                            </a:lnSpc>
                          </a:pPr>
                          <a:r>
                            <a:rPr lang="en-US" sz="1400" dirty="0">
                              <a:effectLst/>
                            </a:rPr>
                            <a:t>NDVI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Normalized difference vegetation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00000"/>
                            </a:lnSpc>
                          </a:pPr>
                          <a14:m>
                            <m:oMathPara xmlns:m="http://schemas.openxmlformats.org/officeDocument/2006/math">
                              <m:oMathParaPr>
                                <m:jc m:val="centerGroup"/>
                              </m:oMathParaPr>
                              <m:oMath xmlns:m="http://schemas.openxmlformats.org/officeDocument/2006/math">
                                <m:f>
                                  <m:fPr>
                                    <m:ctrlPr>
                                      <a:rPr lang="en-US" sz="1400" kern="1200">
                                        <a:solidFill>
                                          <a:schemeClr val="dk1"/>
                                        </a:solidFill>
                                        <a:effectLst/>
                                        <a:latin typeface="+mn-lt"/>
                                        <a:ea typeface="+mn-ea"/>
                                        <a:cs typeface="+mn-cs"/>
                                      </a:rPr>
                                    </m:ctrlPr>
                                  </m:fPr>
                                  <m:num>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NIR</m:t>
                                        </m:r>
                                      </m:sub>
                                    </m:sSub>
                                    <m:r>
                                      <m:rPr>
                                        <m:nor/>
                                      </m:rPr>
                                      <a:rPr lang="en-US" sz="1400" kern="1200">
                                        <a:solidFill>
                                          <a:schemeClr val="dk1"/>
                                        </a:solidFill>
                                        <a:effectLst/>
                                        <a:latin typeface="+mn-lt"/>
                                        <a:ea typeface="+mn-ea"/>
                                        <a:cs typeface="+mn-cs"/>
                                      </a:rPr>
                                      <m:t> </m:t>
                                    </m:r>
                                    <m:r>
                                      <m:rPr>
                                        <m:nor/>
                                      </m:rPr>
                                      <a:rPr lang="en-US" sz="1400" kern="1200">
                                        <a:solidFill>
                                          <a:schemeClr val="dk1"/>
                                        </a:solidFill>
                                        <a:effectLst/>
                                        <a:latin typeface="+mn-lt"/>
                                        <a:ea typeface="+mn-ea"/>
                                        <a:cs typeface="+mn-cs"/>
                                      </a:rPr>
                                      <m:t>–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R</m:t>
                                        </m:r>
                                      </m:sub>
                                    </m:sSub>
                                  </m:num>
                                  <m:den>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NIR</m:t>
                                        </m:r>
                                      </m:sub>
                                    </m:sSub>
                                    <m:r>
                                      <m:rPr>
                                        <m:nor/>
                                      </m:rPr>
                                      <a:rPr lang="en-US" sz="1400" kern="1200">
                                        <a:solidFill>
                                          <a:schemeClr val="dk1"/>
                                        </a:solidFill>
                                        <a:effectLst/>
                                        <a:latin typeface="+mn-lt"/>
                                        <a:ea typeface="+mn-ea"/>
                                        <a:cs typeface="+mn-cs"/>
                                      </a:rPr>
                                      <m:t>+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R</m:t>
                                        </m:r>
                                      </m:sub>
                                    </m:sSub>
                                  </m:den>
                                </m:f>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dirty="0">
                              <a:effectLst/>
                            </a:rPr>
                            <a:t>(</a:t>
                          </a:r>
                          <a:r>
                            <a:rPr lang="en-US" sz="1400" dirty="0" err="1">
                              <a:effectLst/>
                            </a:rPr>
                            <a:t>Kriegler</a:t>
                          </a:r>
                          <a:r>
                            <a:rPr lang="en-US" sz="1400" dirty="0">
                              <a:effectLst/>
                            </a:rPr>
                            <a:t> et al., 1969)</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2581615091"/>
                      </a:ext>
                    </a:extLst>
                  </a:tr>
                  <a:tr h="486525">
                    <a:tc>
                      <a:txBody>
                        <a:bodyPr/>
                        <a:lstStyle/>
                        <a:p>
                          <a:pPr algn="ctr">
                            <a:lnSpc>
                              <a:spcPct val="150000"/>
                            </a:lnSpc>
                          </a:pPr>
                          <a:r>
                            <a:rPr lang="en-US" sz="1400" dirty="0">
                              <a:effectLst/>
                            </a:rPr>
                            <a:t>PRI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Photochemical reflectance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00000"/>
                            </a:lnSpc>
                          </a:pPr>
                          <a14:m>
                            <m:oMathPara xmlns:m="http://schemas.openxmlformats.org/officeDocument/2006/math">
                              <m:oMathParaPr>
                                <m:jc m:val="centerGroup"/>
                              </m:oMathParaPr>
                              <m:oMath xmlns:m="http://schemas.openxmlformats.org/officeDocument/2006/math">
                                <m:f>
                                  <m:fPr>
                                    <m:ctrlPr>
                                      <a:rPr lang="en-US" sz="1400" kern="1200">
                                        <a:solidFill>
                                          <a:schemeClr val="dk1"/>
                                        </a:solidFill>
                                        <a:effectLst/>
                                        <a:latin typeface="+mn-lt"/>
                                        <a:ea typeface="+mn-ea"/>
                                        <a:cs typeface="+mn-cs"/>
                                      </a:rPr>
                                    </m:ctrlPr>
                                  </m:fPr>
                                  <m:num>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531</m:t>
                                        </m:r>
                                      </m:sub>
                                    </m:sSub>
                                    <m:r>
                                      <m:rPr>
                                        <m:nor/>
                                      </m:rPr>
                                      <a:rPr lang="en-US" sz="1400" kern="1200">
                                        <a:solidFill>
                                          <a:schemeClr val="dk1"/>
                                        </a:solidFill>
                                        <a:effectLst/>
                                        <a:latin typeface="+mn-lt"/>
                                        <a:ea typeface="+mn-ea"/>
                                        <a:cs typeface="+mn-cs"/>
                                      </a:rPr>
                                      <m:t> –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570</m:t>
                                        </m:r>
                                      </m:sub>
                                    </m:sSub>
                                  </m:num>
                                  <m:den>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531</m:t>
                                        </m:r>
                                      </m:sub>
                                    </m:sSub>
                                    <m:r>
                                      <m:rPr>
                                        <m:nor/>
                                      </m:rPr>
                                      <a:rPr lang="en-US" sz="1400" kern="1200">
                                        <a:solidFill>
                                          <a:schemeClr val="dk1"/>
                                        </a:solidFill>
                                        <a:effectLst/>
                                        <a:latin typeface="+mn-lt"/>
                                        <a:ea typeface="+mn-ea"/>
                                        <a:cs typeface="+mn-cs"/>
                                      </a:rPr>
                                      <m:t>+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570</m:t>
                                        </m:r>
                                      </m:sub>
                                    </m:sSub>
                                  </m:den>
                                </m:f>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dirty="0">
                              <a:effectLst/>
                            </a:rPr>
                            <a:t>(</a:t>
                          </a:r>
                          <a:r>
                            <a:rPr lang="en-US" sz="1400" dirty="0" err="1">
                              <a:effectLst/>
                            </a:rPr>
                            <a:t>Gamon</a:t>
                          </a:r>
                          <a:r>
                            <a:rPr lang="en-US" sz="1400" dirty="0">
                              <a:effectLst/>
                            </a:rPr>
                            <a:t> et al., 1992)</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1456230806"/>
                      </a:ext>
                    </a:extLst>
                  </a:tr>
                  <a:tr h="486525">
                    <a:tc>
                      <a:txBody>
                        <a:bodyPr/>
                        <a:lstStyle/>
                        <a:p>
                          <a:pPr algn="ctr">
                            <a:lnSpc>
                              <a:spcPct val="150000"/>
                            </a:lnSpc>
                          </a:pPr>
                          <a:r>
                            <a:rPr lang="en-US" sz="1400" dirty="0">
                              <a:effectLst/>
                            </a:rPr>
                            <a:t>940/960</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Reflectance ratio of 940 and 960 nm</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00000"/>
                            </a:lnSpc>
                          </a:pPr>
                          <a14:m>
                            <m:oMathPara xmlns:m="http://schemas.openxmlformats.org/officeDocument/2006/math">
                              <m:oMathParaPr>
                                <m:jc m:val="centerGroup"/>
                              </m:oMathParaPr>
                              <m:oMath xmlns:m="http://schemas.openxmlformats.org/officeDocument/2006/math">
                                <m:f>
                                  <m:fPr>
                                    <m:ctrlPr>
                                      <a:rPr lang="en-US" sz="1400" kern="1200">
                                        <a:solidFill>
                                          <a:schemeClr val="dk1"/>
                                        </a:solidFill>
                                        <a:effectLst/>
                                        <a:latin typeface="+mn-lt"/>
                                        <a:ea typeface="+mn-ea"/>
                                        <a:cs typeface="+mn-cs"/>
                                      </a:rPr>
                                    </m:ctrlPr>
                                  </m:fPr>
                                  <m:num>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940</m:t>
                                        </m:r>
                                      </m:sub>
                                    </m:sSub>
                                  </m:num>
                                  <m:den>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960</m:t>
                                        </m:r>
                                      </m:sub>
                                    </m:sSub>
                                  </m:den>
                                </m:f>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a:effectLst/>
                            </a:rPr>
                            <a:t>(Elsayed et al., 2011)</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3026812009"/>
                      </a:ext>
                    </a:extLst>
                  </a:tr>
                  <a:tr h="480787">
                    <a:tc>
                      <a:txBody>
                        <a:bodyPr/>
                        <a:lstStyle/>
                        <a:p>
                          <a:pPr algn="ctr">
                            <a:lnSpc>
                              <a:spcPct val="150000"/>
                            </a:lnSpc>
                          </a:pPr>
                          <a:r>
                            <a:rPr lang="en-US" sz="1400" dirty="0">
                              <a:effectLst/>
                            </a:rPr>
                            <a:t>940/960 / NDVI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a:effectLst/>
                            </a:rPr>
                            <a:t>Reflectance ratio of 940/960 nm and NDVI</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00000"/>
                            </a:lnSpc>
                          </a:pPr>
                          <a14:m>
                            <m:oMathPara xmlns:m="http://schemas.openxmlformats.org/officeDocument/2006/math">
                              <m:oMathParaPr>
                                <m:jc m:val="centerGroup"/>
                              </m:oMathParaPr>
                              <m:oMath xmlns:m="http://schemas.openxmlformats.org/officeDocument/2006/math">
                                <m:f>
                                  <m:fPr>
                                    <m:ctrlPr>
                                      <a:rPr lang="en-US" sz="1400" kern="1200">
                                        <a:solidFill>
                                          <a:schemeClr val="dk1"/>
                                        </a:solidFill>
                                        <a:effectLst/>
                                        <a:latin typeface="+mn-lt"/>
                                        <a:ea typeface="+mn-ea"/>
                                        <a:cs typeface="+mn-cs"/>
                                      </a:rPr>
                                    </m:ctrlPr>
                                  </m:fPr>
                                  <m:num>
                                    <m:f>
                                      <m:fPr>
                                        <m:type m:val="lin"/>
                                        <m:ctrlPr>
                                          <a:rPr lang="en-US" sz="1400" kern="1200">
                                            <a:solidFill>
                                              <a:schemeClr val="dk1"/>
                                            </a:solidFill>
                                            <a:effectLst/>
                                            <a:latin typeface="+mn-lt"/>
                                            <a:ea typeface="+mn-ea"/>
                                            <a:cs typeface="+mn-cs"/>
                                          </a:rPr>
                                        </m:ctrlPr>
                                      </m:fPr>
                                      <m:num>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940</m:t>
                                            </m:r>
                                          </m:sub>
                                        </m:sSub>
                                        <m:r>
                                          <a:rPr lang="en-US" sz="1400" kern="1200">
                                            <a:solidFill>
                                              <a:schemeClr val="dk1"/>
                                            </a:solidFill>
                                            <a:effectLst/>
                                            <a:latin typeface="+mn-lt"/>
                                            <a:ea typeface="+mn-ea"/>
                                            <a:cs typeface="+mn-cs"/>
                                          </a:rPr>
                                          <m:t> </m:t>
                                        </m:r>
                                      </m:num>
                                      <m:den>
                                        <m:r>
                                          <a:rPr lang="en-US" sz="1400" kern="1200">
                                            <a:solidFill>
                                              <a:schemeClr val="dk1"/>
                                            </a:solidFill>
                                            <a:effectLst/>
                                            <a:latin typeface="+mn-lt"/>
                                            <a:ea typeface="+mn-ea"/>
                                            <a:cs typeface="+mn-cs"/>
                                          </a:rPr>
                                          <m:t>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960</m:t>
                                            </m:r>
                                          </m:sub>
                                        </m:sSub>
                                      </m:den>
                                    </m:f>
                                  </m:num>
                                  <m:den>
                                    <m:r>
                                      <m:rPr>
                                        <m:nor/>
                                      </m:rPr>
                                      <a:rPr lang="en-US" sz="1400" kern="1200">
                                        <a:solidFill>
                                          <a:schemeClr val="dk1"/>
                                        </a:solidFill>
                                        <a:effectLst/>
                                        <a:latin typeface="+mn-lt"/>
                                        <a:ea typeface="+mn-ea"/>
                                        <a:cs typeface="+mn-cs"/>
                                      </a:rPr>
                                      <m:t>NDVI</m:t>
                                    </m:r>
                                  </m:den>
                                </m:f>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dirty="0">
                              <a:effectLst/>
                            </a:rPr>
                            <a:t>(Elsayed et al., 2011)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1413169670"/>
                      </a:ext>
                    </a:extLst>
                  </a:tr>
                  <a:tr h="576432">
                    <a:tc>
                      <a:txBody>
                        <a:bodyPr/>
                        <a:lstStyle/>
                        <a:p>
                          <a:pPr algn="ctr">
                            <a:lnSpc>
                              <a:spcPct val="150000"/>
                            </a:lnSpc>
                          </a:pPr>
                          <a:r>
                            <a:rPr lang="en-US" sz="1400">
                              <a:effectLst/>
                            </a:rPr>
                            <a:t>EVI2</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Enhanced vegetation index 2</a:t>
                          </a:r>
                          <a:r>
                            <a:rPr lang="en-US" sz="1400" baseline="30000" dirty="0">
                              <a:effectLst/>
                            </a:rPr>
                            <a:t>nd</a:t>
                          </a:r>
                          <a:r>
                            <a:rPr lang="en-US" sz="1400" dirty="0">
                              <a:effectLst/>
                            </a:rPr>
                            <a:t> version</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sz="1400" kern="1200" smtClean="0">
                                    <a:solidFill>
                                      <a:schemeClr val="dk1"/>
                                    </a:solidFill>
                                    <a:effectLst/>
                                    <a:latin typeface="+mn-lt"/>
                                    <a:ea typeface="+mn-ea"/>
                                    <a:cs typeface="+mn-cs"/>
                                  </a:rPr>
                                  <m:t>2</m:t>
                                </m:r>
                                <m:r>
                                  <m:rPr>
                                    <m:nor/>
                                  </m:rPr>
                                  <a:rPr lang="en-US" sz="1400" kern="1200" smtClean="0">
                                    <a:solidFill>
                                      <a:schemeClr val="dk1"/>
                                    </a:solidFill>
                                    <a:effectLst/>
                                    <a:latin typeface="+mn-lt"/>
                                    <a:ea typeface="+mn-ea"/>
                                    <a:cs typeface="+mn-cs"/>
                                  </a:rPr>
                                  <m:t>.</m:t>
                                </m:r>
                                <m:r>
                                  <m:rPr>
                                    <m:nor/>
                                  </m:rPr>
                                  <a:rPr lang="en-US" sz="1400" kern="1200" smtClean="0">
                                    <a:solidFill>
                                      <a:schemeClr val="dk1"/>
                                    </a:solidFill>
                                    <a:effectLst/>
                                    <a:latin typeface="+mn-lt"/>
                                    <a:ea typeface="+mn-ea"/>
                                    <a:cs typeface="+mn-cs"/>
                                  </a:rPr>
                                  <m:t>5</m:t>
                                </m:r>
                                <m:d>
                                  <m:dPr>
                                    <m:ctrlPr>
                                      <a:rPr lang="en-US" sz="1400" i="1" kern="1200">
                                        <a:solidFill>
                                          <a:schemeClr val="dk1"/>
                                        </a:solidFill>
                                        <a:effectLst/>
                                        <a:latin typeface="Cambria Math" panose="02040503050406030204" pitchFamily="18" charset="0"/>
                                        <a:ea typeface="+mn-ea"/>
                                        <a:cs typeface="+mn-cs"/>
                                      </a:rPr>
                                    </m:ctrlPr>
                                  </m:dPr>
                                  <m:e>
                                    <m:f>
                                      <m:fPr>
                                        <m:ctrlPr>
                                          <a:rPr lang="en-US" sz="1400" i="1" kern="1200">
                                            <a:solidFill>
                                              <a:schemeClr val="dk1"/>
                                            </a:solidFill>
                                            <a:effectLst/>
                                            <a:latin typeface="Cambria Math" panose="02040503050406030204" pitchFamily="18" charset="0"/>
                                            <a:ea typeface="+mn-ea"/>
                                            <a:cs typeface="+mn-cs"/>
                                          </a:rPr>
                                        </m:ctrlPr>
                                      </m:fPr>
                                      <m:num>
                                        <m:sSub>
                                          <m:sSubPr>
                                            <m:ctrlPr>
                                              <a:rPr lang="en-US" sz="1400" i="1" kern="1200">
                                                <a:solidFill>
                                                  <a:schemeClr val="dk1"/>
                                                </a:solidFill>
                                                <a:effectLst/>
                                                <a:latin typeface="Cambria Math" panose="02040503050406030204" pitchFamily="18" charset="0"/>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NIR</m:t>
                                            </m:r>
                                          </m:sub>
                                        </m:sSub>
                                        <m:r>
                                          <m:rPr>
                                            <m:nor/>
                                          </m:rPr>
                                          <a:rPr lang="en-US" sz="1400" kern="1200">
                                            <a:solidFill>
                                              <a:schemeClr val="dk1"/>
                                            </a:solidFill>
                                            <a:effectLst/>
                                            <a:latin typeface="+mn-lt"/>
                                            <a:ea typeface="+mn-ea"/>
                                            <a:cs typeface="+mn-cs"/>
                                          </a:rPr>
                                          <m:t> – </m:t>
                                        </m:r>
                                        <m:sSub>
                                          <m:sSubPr>
                                            <m:ctrlPr>
                                              <a:rPr lang="en-US" sz="1400" i="1" kern="1200">
                                                <a:solidFill>
                                                  <a:schemeClr val="dk1"/>
                                                </a:solidFill>
                                                <a:effectLst/>
                                                <a:latin typeface="Cambria Math" panose="02040503050406030204" pitchFamily="18" charset="0"/>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R</m:t>
                                            </m:r>
                                          </m:sub>
                                        </m:sSub>
                                      </m:num>
                                      <m:den>
                                        <m:sSub>
                                          <m:sSubPr>
                                            <m:ctrlPr>
                                              <a:rPr lang="en-US" sz="1400" i="1" kern="1200">
                                                <a:solidFill>
                                                  <a:schemeClr val="dk1"/>
                                                </a:solidFill>
                                                <a:effectLst/>
                                                <a:latin typeface="Cambria Math" panose="02040503050406030204" pitchFamily="18" charset="0"/>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NIR</m:t>
                                            </m:r>
                                          </m:sub>
                                        </m:sSub>
                                        <m:r>
                                          <m:rPr>
                                            <m:nor/>
                                          </m:rPr>
                                          <a:rPr lang="en-US" sz="1400" kern="1200">
                                            <a:solidFill>
                                              <a:schemeClr val="dk1"/>
                                            </a:solidFill>
                                            <a:effectLst/>
                                            <a:latin typeface="+mn-lt"/>
                                            <a:ea typeface="+mn-ea"/>
                                            <a:cs typeface="+mn-cs"/>
                                          </a:rPr>
                                          <m:t>+</m:t>
                                        </m:r>
                                        <m:d>
                                          <m:dPr>
                                            <m:ctrlPr>
                                              <a:rPr lang="en-US" sz="1400" i="1" kern="1200">
                                                <a:solidFill>
                                                  <a:schemeClr val="dk1"/>
                                                </a:solidFill>
                                                <a:effectLst/>
                                                <a:latin typeface="Cambria Math" panose="02040503050406030204" pitchFamily="18" charset="0"/>
                                                <a:ea typeface="+mn-ea"/>
                                                <a:cs typeface="+mn-cs"/>
                                              </a:rPr>
                                            </m:ctrlPr>
                                          </m:dPr>
                                          <m:e>
                                            <m:r>
                                              <m:rPr>
                                                <m:nor/>
                                              </m:rPr>
                                              <a:rPr lang="en-US" sz="1400" kern="1200">
                                                <a:solidFill>
                                                  <a:schemeClr val="dk1"/>
                                                </a:solidFill>
                                                <a:effectLst/>
                                                <a:latin typeface="+mn-lt"/>
                                                <a:ea typeface="+mn-ea"/>
                                                <a:cs typeface="+mn-cs"/>
                                              </a:rPr>
                                              <m:t>6</m:t>
                                            </m:r>
                                            <m:sSub>
                                              <m:sSubPr>
                                                <m:ctrlPr>
                                                  <a:rPr lang="en-US" sz="1400" i="1" kern="1200">
                                                    <a:solidFill>
                                                      <a:schemeClr val="dk1"/>
                                                    </a:solidFill>
                                                    <a:effectLst/>
                                                    <a:latin typeface="Cambria Math" panose="02040503050406030204" pitchFamily="18" charset="0"/>
                                                    <a:ea typeface="+mn-ea"/>
                                                    <a:cs typeface="+mn-cs"/>
                                                  </a:rPr>
                                                </m:ctrlPr>
                                              </m:sSubPr>
                                              <m:e>
                                                <m:r>
                                                  <m:rPr>
                                                    <m:nor/>
                                                  </m:rPr>
                                                  <a:rPr lang="en-US" sz="1400" kern="1200">
                                                    <a:solidFill>
                                                      <a:schemeClr val="dk1"/>
                                                    </a:solidFill>
                                                    <a:effectLst/>
                                                    <a:latin typeface="+mn-lt"/>
                                                    <a:ea typeface="+mn-ea"/>
                                                    <a:cs typeface="+mn-cs"/>
                                                  </a:rPr>
                                                  <m:t> </m:t>
                                                </m:r>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R</m:t>
                                                </m:r>
                                              </m:sub>
                                            </m:sSub>
                                          </m:e>
                                        </m:d>
                                        <m:r>
                                          <m:rPr>
                                            <m:nor/>
                                          </m:rPr>
                                          <a:rPr lang="en-US" sz="1400" kern="1200">
                                            <a:solidFill>
                                              <a:schemeClr val="dk1"/>
                                            </a:solidFill>
                                            <a:effectLst/>
                                            <a:latin typeface="+mn-lt"/>
                                            <a:ea typeface="+mn-ea"/>
                                            <a:cs typeface="+mn-cs"/>
                                          </a:rPr>
                                          <m:t> – </m:t>
                                        </m:r>
                                        <m:d>
                                          <m:dPr>
                                            <m:ctrlPr>
                                              <a:rPr lang="en-US" sz="1400" i="1" kern="1200">
                                                <a:solidFill>
                                                  <a:schemeClr val="dk1"/>
                                                </a:solidFill>
                                                <a:effectLst/>
                                                <a:latin typeface="Cambria Math" panose="02040503050406030204" pitchFamily="18" charset="0"/>
                                                <a:ea typeface="+mn-ea"/>
                                                <a:cs typeface="+mn-cs"/>
                                              </a:rPr>
                                            </m:ctrlPr>
                                          </m:dPr>
                                          <m:e>
                                            <m:r>
                                              <m:rPr>
                                                <m:nor/>
                                              </m:rPr>
                                              <a:rPr lang="en-US" sz="1400" kern="1200">
                                                <a:solidFill>
                                                  <a:schemeClr val="dk1"/>
                                                </a:solidFill>
                                                <a:effectLst/>
                                                <a:latin typeface="+mn-lt"/>
                                                <a:ea typeface="+mn-ea"/>
                                                <a:cs typeface="+mn-cs"/>
                                              </a:rPr>
                                              <m:t>7</m:t>
                                            </m:r>
                                            <m:r>
                                              <m:rPr>
                                                <m:nor/>
                                              </m:rPr>
                                              <a:rPr lang="en-US" sz="1400" kern="1200">
                                                <a:solidFill>
                                                  <a:schemeClr val="dk1"/>
                                                </a:solidFill>
                                                <a:effectLst/>
                                                <a:latin typeface="+mn-lt"/>
                                                <a:ea typeface="+mn-ea"/>
                                                <a:cs typeface="+mn-cs"/>
                                              </a:rPr>
                                              <m:t>.</m:t>
                                            </m:r>
                                            <m:r>
                                              <m:rPr>
                                                <m:nor/>
                                              </m:rPr>
                                              <a:rPr lang="en-US" sz="1400" kern="1200">
                                                <a:solidFill>
                                                  <a:schemeClr val="dk1"/>
                                                </a:solidFill>
                                                <a:effectLst/>
                                                <a:latin typeface="+mn-lt"/>
                                                <a:ea typeface="+mn-ea"/>
                                                <a:cs typeface="+mn-cs"/>
                                              </a:rPr>
                                              <m:t>5 </m:t>
                                            </m:r>
                                            <m:sSub>
                                              <m:sSubPr>
                                                <m:ctrlPr>
                                                  <a:rPr lang="en-US" sz="1400" i="1" kern="1200">
                                                    <a:solidFill>
                                                      <a:schemeClr val="dk1"/>
                                                    </a:solidFill>
                                                    <a:effectLst/>
                                                    <a:latin typeface="Cambria Math" panose="02040503050406030204" pitchFamily="18" charset="0"/>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B</m:t>
                                                </m:r>
                                              </m:sub>
                                            </m:sSub>
                                          </m:e>
                                        </m:d>
                                        <m:r>
                                          <m:rPr>
                                            <m:nor/>
                                          </m:rPr>
                                          <a:rPr lang="en-US" sz="1400" kern="1200">
                                            <a:solidFill>
                                              <a:schemeClr val="dk1"/>
                                            </a:solidFill>
                                            <a:effectLst/>
                                            <a:latin typeface="+mn-lt"/>
                                            <a:ea typeface="+mn-ea"/>
                                            <a:cs typeface="+mn-cs"/>
                                          </a:rPr>
                                          <m:t>+</m:t>
                                        </m:r>
                                        <m:r>
                                          <m:rPr>
                                            <m:nor/>
                                          </m:rPr>
                                          <a:rPr lang="en-US" sz="1400" kern="1200">
                                            <a:solidFill>
                                              <a:schemeClr val="dk1"/>
                                            </a:solidFill>
                                            <a:effectLst/>
                                            <a:latin typeface="+mn-lt"/>
                                            <a:ea typeface="+mn-ea"/>
                                            <a:cs typeface="+mn-cs"/>
                                          </a:rPr>
                                          <m:t>1</m:t>
                                        </m:r>
                                      </m:den>
                                    </m:f>
                                  </m:e>
                                </m:d>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a:effectLst/>
                            </a:rPr>
                            <a:t>(Jiang et al., 2008)</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4260222369"/>
                      </a:ext>
                    </a:extLst>
                  </a:tr>
                  <a:tr h="486525">
                    <a:tc>
                      <a:txBody>
                        <a:bodyPr/>
                        <a:lstStyle/>
                        <a:p>
                          <a:pPr algn="ctr">
                            <a:lnSpc>
                              <a:spcPct val="150000"/>
                            </a:lnSpc>
                          </a:pPr>
                          <a:r>
                            <a:rPr lang="en-US" sz="1400" dirty="0">
                              <a:effectLst/>
                            </a:rPr>
                            <a:t>COSBNDI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Combined overtone of stretching bands – normalized difference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00000"/>
                            </a:lnSpc>
                          </a:pPr>
                          <a14:m>
                            <m:oMathPara xmlns:m="http://schemas.openxmlformats.org/officeDocument/2006/math">
                              <m:oMathParaPr>
                                <m:jc m:val="centerGroup"/>
                              </m:oMathParaPr>
                              <m:oMath xmlns:m="http://schemas.openxmlformats.org/officeDocument/2006/math">
                                <m:f>
                                  <m:fPr>
                                    <m:ctrlPr>
                                      <a:rPr lang="en-US" sz="1400" kern="1200">
                                        <a:solidFill>
                                          <a:schemeClr val="dk1"/>
                                        </a:solidFill>
                                        <a:effectLst/>
                                        <a:latin typeface="+mn-lt"/>
                                        <a:ea typeface="+mn-ea"/>
                                        <a:cs typeface="+mn-cs"/>
                                      </a:rPr>
                                    </m:ctrlPr>
                                  </m:fPr>
                                  <m:num>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660</m:t>
                                        </m:r>
                                      </m:sub>
                                    </m:sSub>
                                    <m:r>
                                      <m:rPr>
                                        <m:nor/>
                                      </m:rPr>
                                      <a:rPr lang="en-US" sz="1400" kern="1200">
                                        <a:solidFill>
                                          <a:schemeClr val="dk1"/>
                                        </a:solidFill>
                                        <a:effectLst/>
                                        <a:latin typeface="+mn-lt"/>
                                        <a:ea typeface="+mn-ea"/>
                                        <a:cs typeface="+mn-cs"/>
                                      </a:rPr>
                                      <m:t> –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420</m:t>
                                        </m:r>
                                      </m:sub>
                                    </m:sSub>
                                  </m:num>
                                  <m:den>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660</m:t>
                                        </m:r>
                                      </m:sub>
                                    </m:sSub>
                                    <m:r>
                                      <m:rPr>
                                        <m:nor/>
                                      </m:rPr>
                                      <a:rPr lang="en-US" sz="1400" kern="1200">
                                        <a:solidFill>
                                          <a:schemeClr val="dk1"/>
                                        </a:solidFill>
                                        <a:effectLst/>
                                        <a:latin typeface="+mn-lt"/>
                                        <a:ea typeface="+mn-ea"/>
                                        <a:cs typeface="+mn-cs"/>
                                      </a:rPr>
                                      <m:t>+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420</m:t>
                                        </m:r>
                                      </m:sub>
                                    </m:sSub>
                                  </m:den>
                                </m:f>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dirty="0">
                              <a:effectLst/>
                            </a:rPr>
                            <a:t>(Raj et al., 2021)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541783331"/>
                      </a:ext>
                    </a:extLst>
                  </a:tr>
                  <a:tr h="486525">
                    <a:tc>
                      <a:txBody>
                        <a:bodyPr/>
                        <a:lstStyle/>
                        <a:p>
                          <a:pPr algn="ctr">
                            <a:lnSpc>
                              <a:spcPct val="150000"/>
                            </a:lnSpc>
                          </a:pPr>
                          <a:r>
                            <a:rPr lang="en-US" sz="1400">
                              <a:effectLst/>
                            </a:rPr>
                            <a:t>FOSBNDI</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Forth overtone of stretching bands – normalized difference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00000"/>
                            </a:lnSpc>
                          </a:pPr>
                          <a14:m>
                            <m:oMathPara xmlns:m="http://schemas.openxmlformats.org/officeDocument/2006/math">
                              <m:oMathParaPr>
                                <m:jc m:val="centerGroup"/>
                              </m:oMathParaPr>
                              <m:oMath xmlns:m="http://schemas.openxmlformats.org/officeDocument/2006/math">
                                <m:f>
                                  <m:fPr>
                                    <m:ctrlPr>
                                      <a:rPr lang="en-US" sz="1400" kern="1200">
                                        <a:solidFill>
                                          <a:schemeClr val="dk1"/>
                                        </a:solidFill>
                                        <a:effectLst/>
                                        <a:latin typeface="+mn-lt"/>
                                        <a:ea typeface="+mn-ea"/>
                                        <a:cs typeface="+mn-cs"/>
                                      </a:rPr>
                                    </m:ctrlPr>
                                  </m:fPr>
                                  <m:num>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529</m:t>
                                        </m:r>
                                      </m:sub>
                                    </m:sSub>
                                    <m:r>
                                      <m:rPr>
                                        <m:nor/>
                                      </m:rPr>
                                      <a:rPr lang="en-US" sz="1400" kern="1200">
                                        <a:solidFill>
                                          <a:schemeClr val="dk1"/>
                                        </a:solidFill>
                                        <a:effectLst/>
                                        <a:latin typeface="+mn-lt"/>
                                        <a:ea typeface="+mn-ea"/>
                                        <a:cs typeface="+mn-cs"/>
                                      </a:rPr>
                                      <m:t> –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698</m:t>
                                        </m:r>
                                      </m:sub>
                                    </m:sSub>
                                  </m:num>
                                  <m:den>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529</m:t>
                                        </m:r>
                                      </m:sub>
                                    </m:sSub>
                                    <m:r>
                                      <m:rPr>
                                        <m:nor/>
                                      </m:rPr>
                                      <a:rPr lang="en-US" sz="1400" kern="1200">
                                        <a:solidFill>
                                          <a:schemeClr val="dk1"/>
                                        </a:solidFill>
                                        <a:effectLst/>
                                        <a:latin typeface="+mn-lt"/>
                                        <a:ea typeface="+mn-ea"/>
                                        <a:cs typeface="+mn-cs"/>
                                      </a:rPr>
                                      <m:t>+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698</m:t>
                                        </m:r>
                                      </m:sub>
                                    </m:sSub>
                                  </m:den>
                                </m:f>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dirty="0">
                              <a:effectLst/>
                            </a:rPr>
                            <a:t>(Raj et al., 2021)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1650155431"/>
                      </a:ext>
                    </a:extLst>
                  </a:tr>
                  <a:tr h="486525">
                    <a:tc>
                      <a:txBody>
                        <a:bodyPr/>
                        <a:lstStyle/>
                        <a:p>
                          <a:pPr algn="ctr">
                            <a:lnSpc>
                              <a:spcPct val="150000"/>
                            </a:lnSpc>
                          </a:pPr>
                          <a:r>
                            <a:rPr lang="en-US" sz="1400">
                              <a:effectLst/>
                            </a:rPr>
                            <a:t>SAPSBNDI</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Small absorption peak of stretching bands – </a:t>
                          </a:r>
                          <a:r>
                            <a:rPr lang="en-US" sz="1400" dirty="0" err="1">
                              <a:effectLst/>
                            </a:rPr>
                            <a:t>normalised</a:t>
                          </a:r>
                          <a:r>
                            <a:rPr lang="en-US" sz="1400" dirty="0">
                              <a:effectLst/>
                            </a:rPr>
                            <a:t> difference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00000"/>
                            </a:lnSpc>
                          </a:pPr>
                          <a14:m>
                            <m:oMathPara xmlns:m="http://schemas.openxmlformats.org/officeDocument/2006/math">
                              <m:oMathParaPr>
                                <m:jc m:val="centerGroup"/>
                              </m:oMathParaPr>
                              <m:oMath xmlns:m="http://schemas.openxmlformats.org/officeDocument/2006/math">
                                <m:f>
                                  <m:fPr>
                                    <m:ctrlPr>
                                      <a:rPr lang="en-US" sz="1400" kern="1200">
                                        <a:solidFill>
                                          <a:schemeClr val="dk1"/>
                                        </a:solidFill>
                                        <a:effectLst/>
                                        <a:latin typeface="+mn-lt"/>
                                        <a:ea typeface="+mn-ea"/>
                                        <a:cs typeface="+mn-cs"/>
                                      </a:rPr>
                                    </m:ctrlPr>
                                  </m:fPr>
                                  <m:num>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750</m:t>
                                        </m:r>
                                      </m:sub>
                                    </m:sSub>
                                    <m:r>
                                      <m:rPr>
                                        <m:nor/>
                                      </m:rPr>
                                      <a:rPr lang="en-US" sz="1400" kern="1200">
                                        <a:solidFill>
                                          <a:schemeClr val="dk1"/>
                                        </a:solidFill>
                                        <a:effectLst/>
                                        <a:latin typeface="+mn-lt"/>
                                        <a:ea typeface="+mn-ea"/>
                                        <a:cs typeface="+mn-cs"/>
                                      </a:rPr>
                                      <m:t> –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970</m:t>
                                        </m:r>
                                      </m:sub>
                                    </m:sSub>
                                  </m:num>
                                  <m:den>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750</m:t>
                                        </m:r>
                                      </m:sub>
                                    </m:sSub>
                                    <m:r>
                                      <m:rPr>
                                        <m:nor/>
                                      </m:rPr>
                                      <a:rPr lang="en-US" sz="1400" kern="1200">
                                        <a:solidFill>
                                          <a:schemeClr val="dk1"/>
                                        </a:solidFill>
                                        <a:effectLst/>
                                        <a:latin typeface="+mn-lt"/>
                                        <a:ea typeface="+mn-ea"/>
                                        <a:cs typeface="+mn-cs"/>
                                      </a:rPr>
                                      <m:t>+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970</m:t>
                                        </m:r>
                                      </m:sub>
                                    </m:sSub>
                                  </m:den>
                                </m:f>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dirty="0">
                              <a:effectLst/>
                            </a:rPr>
                            <a:t>(Raj et al., 2021)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2758570431"/>
                      </a:ext>
                    </a:extLst>
                  </a:tr>
                  <a:tr h="580984">
                    <a:tc>
                      <a:txBody>
                        <a:bodyPr/>
                        <a:lstStyle/>
                        <a:p>
                          <a:pPr algn="ctr">
                            <a:lnSpc>
                              <a:spcPct val="150000"/>
                            </a:lnSpc>
                          </a:pPr>
                          <a:r>
                            <a:rPr lang="en-US" sz="1400">
                              <a:effectLst/>
                            </a:rPr>
                            <a:t>WASCOSBNDI</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Water absorption shoulder due to combined overtone of stretching bands – normalized difference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00000"/>
                            </a:lnSpc>
                          </a:pPr>
                          <a14:m>
                            <m:oMathPara xmlns:m="http://schemas.openxmlformats.org/officeDocument/2006/math">
                              <m:oMathParaPr>
                                <m:jc m:val="centerGroup"/>
                              </m:oMathParaPr>
                              <m:oMath xmlns:m="http://schemas.openxmlformats.org/officeDocument/2006/math">
                                <m:f>
                                  <m:fPr>
                                    <m:ctrlPr>
                                      <a:rPr lang="en-US" sz="1400" kern="1200">
                                        <a:solidFill>
                                          <a:schemeClr val="dk1"/>
                                        </a:solidFill>
                                        <a:effectLst/>
                                        <a:latin typeface="+mn-lt"/>
                                        <a:ea typeface="+mn-ea"/>
                                        <a:cs typeface="+mn-cs"/>
                                      </a:rPr>
                                    </m:ctrlPr>
                                  </m:fPr>
                                  <m:num>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800</m:t>
                                        </m:r>
                                      </m:sub>
                                    </m:sSub>
                                    <m:r>
                                      <m:rPr>
                                        <m:nor/>
                                      </m:rPr>
                                      <a:rPr lang="en-US" sz="1400" kern="1200">
                                        <a:solidFill>
                                          <a:schemeClr val="dk1"/>
                                        </a:solidFill>
                                        <a:effectLst/>
                                        <a:latin typeface="+mn-lt"/>
                                        <a:ea typeface="+mn-ea"/>
                                        <a:cs typeface="+mn-cs"/>
                                      </a:rPr>
                                      <m:t> –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847</m:t>
                                        </m:r>
                                      </m:sub>
                                    </m:sSub>
                                  </m:num>
                                  <m:den>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800</m:t>
                                        </m:r>
                                      </m:sub>
                                    </m:sSub>
                                    <m:r>
                                      <m:rPr>
                                        <m:nor/>
                                      </m:rPr>
                                      <a:rPr lang="en-US" sz="1400" kern="1200">
                                        <a:solidFill>
                                          <a:schemeClr val="dk1"/>
                                        </a:solidFill>
                                        <a:effectLst/>
                                        <a:latin typeface="+mn-lt"/>
                                        <a:ea typeface="+mn-ea"/>
                                        <a:cs typeface="+mn-cs"/>
                                      </a:rPr>
                                      <m:t>+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847</m:t>
                                        </m:r>
                                      </m:sub>
                                    </m:sSub>
                                  </m:den>
                                </m:f>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dirty="0">
                              <a:effectLst/>
                            </a:rPr>
                            <a:t>(Raj et al., 2021)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3139811557"/>
                      </a:ext>
                    </a:extLst>
                  </a:tr>
                  <a:tr h="486525">
                    <a:tc>
                      <a:txBody>
                        <a:bodyPr/>
                        <a:lstStyle/>
                        <a:p>
                          <a:pPr algn="ctr">
                            <a:lnSpc>
                              <a:spcPct val="150000"/>
                            </a:lnSpc>
                          </a:pPr>
                          <a:r>
                            <a:rPr lang="en-US" sz="1400" dirty="0">
                              <a:effectLst/>
                            </a:rPr>
                            <a:t>NDWSI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Normalized different water stress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00000"/>
                            </a:lnSpc>
                          </a:pPr>
                          <a14:m>
                            <m:oMathPara xmlns:m="http://schemas.openxmlformats.org/officeDocument/2006/math">
                              <m:oMathParaPr>
                                <m:jc m:val="centerGroup"/>
                              </m:oMathParaPr>
                              <m:oMath xmlns:m="http://schemas.openxmlformats.org/officeDocument/2006/math">
                                <m:f>
                                  <m:fPr>
                                    <m:ctrlPr>
                                      <a:rPr lang="en-US" sz="1400" kern="1200">
                                        <a:solidFill>
                                          <a:schemeClr val="dk1"/>
                                        </a:solidFill>
                                        <a:effectLst/>
                                        <a:latin typeface="+mn-lt"/>
                                        <a:ea typeface="+mn-ea"/>
                                        <a:cs typeface="+mn-cs"/>
                                      </a:rPr>
                                    </m:ctrlPr>
                                  </m:fPr>
                                  <m:num>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850</m:t>
                                        </m:r>
                                      </m:sub>
                                    </m:sSub>
                                    <m:r>
                                      <m:rPr>
                                        <m:nor/>
                                      </m:rPr>
                                      <a:rPr lang="en-US" sz="1400" kern="1200">
                                        <a:solidFill>
                                          <a:schemeClr val="dk1"/>
                                        </a:solidFill>
                                        <a:effectLst/>
                                        <a:latin typeface="+mn-lt"/>
                                        <a:ea typeface="+mn-ea"/>
                                        <a:cs typeface="+mn-cs"/>
                                      </a:rPr>
                                      <m:t> –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970</m:t>
                                        </m:r>
                                      </m:sub>
                                    </m:sSub>
                                  </m:num>
                                  <m:den>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850</m:t>
                                        </m:r>
                                      </m:sub>
                                    </m:sSub>
                                    <m:r>
                                      <m:rPr>
                                        <m:nor/>
                                      </m:rPr>
                                      <a:rPr lang="en-US" sz="1400" kern="1200">
                                        <a:solidFill>
                                          <a:schemeClr val="dk1"/>
                                        </a:solidFill>
                                        <a:effectLst/>
                                        <a:latin typeface="+mn-lt"/>
                                        <a:ea typeface="+mn-ea"/>
                                        <a:cs typeface="+mn-cs"/>
                                      </a:rPr>
                                      <m:t>+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970</m:t>
                                        </m:r>
                                      </m:sub>
                                    </m:sSub>
                                  </m:den>
                                </m:f>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dirty="0">
                              <a:effectLst/>
                            </a:rPr>
                            <a:t>(Jr et al., 2011)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2251934866"/>
                      </a:ext>
                    </a:extLst>
                  </a:tr>
                  <a:tr h="490647">
                    <a:tc>
                      <a:txBody>
                        <a:bodyPr/>
                        <a:lstStyle/>
                        <a:p>
                          <a:pPr algn="ctr">
                            <a:lnSpc>
                              <a:spcPct val="150000"/>
                            </a:lnSpc>
                            <a:spcAft>
                              <a:spcPts val="800"/>
                            </a:spcAft>
                          </a:pPr>
                          <a:r>
                            <a:rPr lang="en-US" sz="1400" b="1" kern="1200" dirty="0">
                              <a:solidFill>
                                <a:schemeClr val="lt1"/>
                              </a:solidFill>
                              <a:effectLst/>
                              <a:latin typeface="+mn-lt"/>
                              <a:ea typeface="+mn-ea"/>
                              <a:cs typeface="+mn-cs"/>
                            </a:rPr>
                            <a:t>MNDWI</a:t>
                          </a:r>
                        </a:p>
                      </a:txBody>
                      <a:tcPr marL="68580" marR="68580" marT="36195" marB="0" anchor="ctr"/>
                    </a:tc>
                    <a:tc>
                      <a:txBody>
                        <a:bodyPr/>
                        <a:lstStyle/>
                        <a:p>
                          <a:pPr algn="l">
                            <a:lnSpc>
                              <a:spcPct val="150000"/>
                            </a:lnSpc>
                            <a:spcAft>
                              <a:spcPts val="800"/>
                            </a:spcAft>
                          </a:pPr>
                          <a:r>
                            <a:rPr lang="en-US" sz="1400" kern="1200" dirty="0">
                              <a:solidFill>
                                <a:schemeClr val="dk1"/>
                              </a:solidFill>
                              <a:effectLst/>
                              <a:latin typeface="+mn-lt"/>
                              <a:ea typeface="+mn-ea"/>
                              <a:cs typeface="+mn-cs"/>
                            </a:rPr>
                            <a:t>The modified normalized difference water index</a:t>
                          </a:r>
                        </a:p>
                      </a:txBody>
                      <a:tcPr marL="68580" marR="68580" marT="36195" marB="0" anchor="ctr"/>
                    </a:tc>
                    <a:tc>
                      <a:txBody>
                        <a:bodyPr/>
                        <a:lstStyle/>
                        <a:p>
                          <a:pPr algn="ctr" rtl="0">
                            <a:lnSpc>
                              <a:spcPct val="100000"/>
                            </a:lnSpc>
                          </a:pPr>
                          <a14:m>
                            <m:oMathPara xmlns:m="http://schemas.openxmlformats.org/officeDocument/2006/math">
                              <m:oMathParaPr>
                                <m:jc m:val="centerGroup"/>
                              </m:oMathParaPr>
                              <m:oMath xmlns:m="http://schemas.openxmlformats.org/officeDocument/2006/math">
                                <m:f>
                                  <m:fPr>
                                    <m:ctrlPr>
                                      <a:rPr lang="en-US" sz="1400" kern="1200">
                                        <a:solidFill>
                                          <a:schemeClr val="dk1"/>
                                        </a:solidFill>
                                        <a:effectLst/>
                                        <a:latin typeface="+mn-lt"/>
                                        <a:ea typeface="+mn-ea"/>
                                        <a:cs typeface="+mn-cs"/>
                                      </a:rPr>
                                    </m:ctrlPr>
                                  </m:fPr>
                                  <m:num>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G</m:t>
                                        </m:r>
                                      </m:sub>
                                    </m:sSub>
                                    <m:r>
                                      <m:rPr>
                                        <m:nor/>
                                      </m:rPr>
                                      <a:rPr lang="en-US" sz="1400" kern="1200">
                                        <a:solidFill>
                                          <a:schemeClr val="dk1"/>
                                        </a:solidFill>
                                        <a:effectLst/>
                                        <a:latin typeface="+mn-lt"/>
                                        <a:ea typeface="+mn-ea"/>
                                        <a:cs typeface="+mn-cs"/>
                                      </a:rPr>
                                      <m:t> –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NIR</m:t>
                                        </m:r>
                                      </m:sub>
                                    </m:sSub>
                                  </m:num>
                                  <m:den>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G</m:t>
                                        </m:r>
                                      </m:sub>
                                    </m:sSub>
                                    <m:r>
                                      <m:rPr>
                                        <m:nor/>
                                      </m:rPr>
                                      <a:rPr lang="en-US" sz="1400" kern="1200">
                                        <a:solidFill>
                                          <a:schemeClr val="dk1"/>
                                        </a:solidFill>
                                        <a:effectLst/>
                                        <a:latin typeface="+mn-lt"/>
                                        <a:ea typeface="+mn-ea"/>
                                        <a:cs typeface="+mn-cs"/>
                                      </a:rPr>
                                      <m:t>+ </m:t>
                                    </m:r>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NIR</m:t>
                                        </m:r>
                                      </m:sub>
                                    </m:sSub>
                                  </m:den>
                                </m:f>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dirty="0">
                              <a:effectLst/>
                            </a:rPr>
                            <a:t>(Azar et al., 2023)</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650252632"/>
                      </a:ext>
                    </a:extLst>
                  </a:tr>
                  <a:tr h="486525">
                    <a:tc>
                      <a:txBody>
                        <a:bodyPr/>
                        <a:lstStyle/>
                        <a:p>
                          <a:pPr algn="ctr">
                            <a:lnSpc>
                              <a:spcPct val="150000"/>
                            </a:lnSpc>
                          </a:pPr>
                          <a:r>
                            <a:rPr lang="en-US" sz="1400" dirty="0">
                              <a:effectLst/>
                            </a:rPr>
                            <a:t>WI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Water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00000"/>
                            </a:lnSpc>
                          </a:pPr>
                          <a14:m>
                            <m:oMathPara xmlns:m="http://schemas.openxmlformats.org/officeDocument/2006/math">
                              <m:oMathParaPr>
                                <m:jc m:val="centerGroup"/>
                              </m:oMathParaPr>
                              <m:oMath xmlns:m="http://schemas.openxmlformats.org/officeDocument/2006/math">
                                <m:f>
                                  <m:fPr>
                                    <m:ctrlPr>
                                      <a:rPr lang="en-US" sz="1400" kern="1200">
                                        <a:solidFill>
                                          <a:schemeClr val="dk1"/>
                                        </a:solidFill>
                                        <a:effectLst/>
                                        <a:latin typeface="+mn-lt"/>
                                        <a:ea typeface="+mn-ea"/>
                                        <a:cs typeface="+mn-cs"/>
                                      </a:rPr>
                                    </m:ctrlPr>
                                  </m:fPr>
                                  <m:num>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970</m:t>
                                        </m:r>
                                      </m:sub>
                                    </m:sSub>
                                  </m:num>
                                  <m:den>
                                    <m:sSub>
                                      <m:sSubPr>
                                        <m:ctrlPr>
                                          <a:rPr lang="en-US" sz="1400" kern="1200">
                                            <a:solidFill>
                                              <a:schemeClr val="dk1"/>
                                            </a:solidFill>
                                            <a:effectLst/>
                                            <a:latin typeface="+mn-lt"/>
                                            <a:ea typeface="+mn-ea"/>
                                            <a:cs typeface="+mn-cs"/>
                                          </a:rPr>
                                        </m:ctrlPr>
                                      </m:sSubPr>
                                      <m:e>
                                        <m:r>
                                          <m:rPr>
                                            <m:nor/>
                                          </m:rPr>
                                          <a:rPr lang="en-US" sz="1400" kern="1200">
                                            <a:solidFill>
                                              <a:schemeClr val="dk1"/>
                                            </a:solidFill>
                                            <a:effectLst/>
                                            <a:latin typeface="+mn-lt"/>
                                            <a:ea typeface="+mn-ea"/>
                                            <a:cs typeface="+mn-cs"/>
                                          </a:rPr>
                                          <m:t>ρ</m:t>
                                        </m:r>
                                      </m:e>
                                      <m:sub>
                                        <m:r>
                                          <m:rPr>
                                            <m:nor/>
                                          </m:rPr>
                                          <a:rPr lang="en-US" sz="1400" kern="1200">
                                            <a:solidFill>
                                              <a:schemeClr val="dk1"/>
                                            </a:solidFill>
                                            <a:effectLst/>
                                            <a:latin typeface="+mn-lt"/>
                                            <a:ea typeface="+mn-ea"/>
                                            <a:cs typeface="+mn-cs"/>
                                          </a:rPr>
                                          <m:t>900</m:t>
                                        </m:r>
                                      </m:sub>
                                    </m:sSub>
                                  </m:den>
                                </m:f>
                              </m:oMath>
                            </m:oMathPara>
                          </a14:m>
                          <a:endParaRPr lang="en-US" sz="1400" kern="1200" dirty="0">
                            <a:solidFill>
                              <a:schemeClr val="dk1"/>
                            </a:solidFill>
                            <a:effectLst/>
                            <a:latin typeface="+mn-lt"/>
                            <a:ea typeface="+mn-ea"/>
                            <a:cs typeface="+mn-cs"/>
                          </a:endParaRPr>
                        </a:p>
                      </a:txBody>
                      <a:tcPr marL="0" marR="0" marT="19496" marB="0" anchor="ctr"/>
                    </a:tc>
                    <a:tc>
                      <a:txBody>
                        <a:bodyPr/>
                        <a:lstStyle/>
                        <a:p>
                          <a:pPr algn="ctr">
                            <a:lnSpc>
                              <a:spcPct val="150000"/>
                            </a:lnSpc>
                          </a:pPr>
                          <a:r>
                            <a:rPr lang="en-US" sz="1400" dirty="0">
                              <a:effectLst/>
                            </a:rPr>
                            <a:t>(</a:t>
                          </a:r>
                          <a:r>
                            <a:rPr lang="en-US" sz="1400" dirty="0" err="1">
                              <a:effectLst/>
                            </a:rPr>
                            <a:t>Peñuelas</a:t>
                          </a:r>
                          <a:r>
                            <a:rPr lang="en-US" sz="1400" dirty="0">
                              <a:effectLst/>
                            </a:rPr>
                            <a:t> et al., 1993)</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3999350819"/>
                      </a:ext>
                    </a:extLst>
                  </a:tr>
                </a:tbl>
              </a:graphicData>
            </a:graphic>
          </p:graphicFrame>
        </mc:Choice>
        <mc:Fallback>
          <p:graphicFrame>
            <p:nvGraphicFramePr>
              <p:cNvPr id="5" name="מציין מיקום תוכן 4">
                <a:extLst>
                  <a:ext uri="{FF2B5EF4-FFF2-40B4-BE49-F238E27FC236}">
                    <a16:creationId xmlns:a16="http://schemas.microsoft.com/office/drawing/2014/main" id="{AEB06512-F956-770D-F33A-15C02A80175A}"/>
                  </a:ext>
                </a:extLst>
              </p:cNvPr>
              <p:cNvGraphicFramePr>
                <a:graphicFrameLocks noGrp="1"/>
              </p:cNvGraphicFramePr>
              <p:nvPr>
                <p:ph idx="1"/>
                <p:extLst>
                  <p:ext uri="{D42A27DB-BD31-4B8C-83A1-F6EECF244321}">
                    <p14:modId xmlns:p14="http://schemas.microsoft.com/office/powerpoint/2010/main" val="3748152904"/>
                  </p:ext>
                </p:extLst>
              </p:nvPr>
            </p:nvGraphicFramePr>
            <p:xfrm>
              <a:off x="494851" y="102946"/>
              <a:ext cx="11521442" cy="6515386"/>
            </p:xfrm>
            <a:graphic>
              <a:graphicData uri="http://schemas.openxmlformats.org/drawingml/2006/table">
                <a:tbl>
                  <a:tblPr firstRow="1" firstCol="1" bandRow="1">
                    <a:tableStyleId>{5C22544A-7EE6-4342-B048-85BDC9FD1C3A}</a:tableStyleId>
                  </a:tblPr>
                  <a:tblGrid>
                    <a:gridCol w="1764255">
                      <a:extLst>
                        <a:ext uri="{9D8B030D-6E8A-4147-A177-3AD203B41FA5}">
                          <a16:colId xmlns:a16="http://schemas.microsoft.com/office/drawing/2014/main" val="213663677"/>
                        </a:ext>
                      </a:extLst>
                    </a:gridCol>
                    <a:gridCol w="5529430">
                      <a:extLst>
                        <a:ext uri="{9D8B030D-6E8A-4147-A177-3AD203B41FA5}">
                          <a16:colId xmlns:a16="http://schemas.microsoft.com/office/drawing/2014/main" val="1079052511"/>
                        </a:ext>
                      </a:extLst>
                    </a:gridCol>
                    <a:gridCol w="2614108">
                      <a:extLst>
                        <a:ext uri="{9D8B030D-6E8A-4147-A177-3AD203B41FA5}">
                          <a16:colId xmlns:a16="http://schemas.microsoft.com/office/drawing/2014/main" val="4151662891"/>
                        </a:ext>
                      </a:extLst>
                    </a:gridCol>
                    <a:gridCol w="1613649">
                      <a:extLst>
                        <a:ext uri="{9D8B030D-6E8A-4147-A177-3AD203B41FA5}">
                          <a16:colId xmlns:a16="http://schemas.microsoft.com/office/drawing/2014/main" val="1620617676"/>
                        </a:ext>
                      </a:extLst>
                    </a:gridCol>
                  </a:tblGrid>
                  <a:tr h="307088">
                    <a:tc>
                      <a:txBody>
                        <a:bodyPr/>
                        <a:lstStyle/>
                        <a:p>
                          <a:pPr marL="270510" indent="-270510" algn="ctr">
                            <a:lnSpc>
                              <a:spcPct val="150000"/>
                            </a:lnSpc>
                          </a:pPr>
                          <a:r>
                            <a:rPr lang="en-US" sz="1400" dirty="0">
                              <a:effectLst/>
                            </a:rPr>
                            <a:t>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a:effectLst/>
                            </a:rPr>
                            <a:t>Name</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rtl="0">
                            <a:lnSpc>
                              <a:spcPct val="150000"/>
                            </a:lnSpc>
                          </a:pPr>
                          <a:r>
                            <a:rPr lang="en-US" sz="1400" dirty="0">
                              <a:effectLst/>
                            </a:rPr>
                            <a:t>Formula</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ctr">
                            <a:lnSpc>
                              <a:spcPct val="150000"/>
                            </a:lnSpc>
                          </a:pPr>
                          <a:r>
                            <a:rPr lang="en-US" sz="1400" dirty="0">
                              <a:effectLst/>
                            </a:rPr>
                            <a:t>Reference</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614035659"/>
                      </a:ext>
                    </a:extLst>
                  </a:tr>
                  <a:tr h="487026">
                    <a:tc>
                      <a:txBody>
                        <a:bodyPr/>
                        <a:lstStyle/>
                        <a:p>
                          <a:pPr algn="ctr">
                            <a:lnSpc>
                              <a:spcPct val="150000"/>
                            </a:lnSpc>
                          </a:pPr>
                          <a:r>
                            <a:rPr lang="en-US" sz="1400" dirty="0">
                              <a:effectLst/>
                            </a:rPr>
                            <a:t>NDVI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Normalized difference vegetation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endParaRPr lang="he-IL"/>
                        </a:p>
                      </a:txBody>
                      <a:tcPr marL="0" marR="0" marT="19496" marB="0" anchor="ctr">
                        <a:blipFill>
                          <a:blip r:embed="rId3"/>
                          <a:stretch>
                            <a:fillRect l="-279254" t="-63750" r="-62704" b="-1197500"/>
                          </a:stretch>
                        </a:blipFill>
                      </a:tcPr>
                    </a:tc>
                    <a:tc>
                      <a:txBody>
                        <a:bodyPr/>
                        <a:lstStyle/>
                        <a:p>
                          <a:pPr algn="ctr">
                            <a:lnSpc>
                              <a:spcPct val="150000"/>
                            </a:lnSpc>
                          </a:pPr>
                          <a:r>
                            <a:rPr lang="en-US" sz="1400" dirty="0">
                              <a:effectLst/>
                            </a:rPr>
                            <a:t>(</a:t>
                          </a:r>
                          <a:r>
                            <a:rPr lang="en-US" sz="1400" dirty="0" err="1">
                              <a:effectLst/>
                            </a:rPr>
                            <a:t>Kriegler</a:t>
                          </a:r>
                          <a:r>
                            <a:rPr lang="en-US" sz="1400" dirty="0">
                              <a:effectLst/>
                            </a:rPr>
                            <a:t> et al., 1969)</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2581615091"/>
                      </a:ext>
                    </a:extLst>
                  </a:tr>
                  <a:tr h="486525">
                    <a:tc>
                      <a:txBody>
                        <a:bodyPr/>
                        <a:lstStyle/>
                        <a:p>
                          <a:pPr algn="ctr">
                            <a:lnSpc>
                              <a:spcPct val="150000"/>
                            </a:lnSpc>
                          </a:pPr>
                          <a:r>
                            <a:rPr lang="en-US" sz="1400" dirty="0">
                              <a:effectLst/>
                            </a:rPr>
                            <a:t>PRI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Photochemical reflectance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endParaRPr lang="he-IL"/>
                        </a:p>
                      </a:txBody>
                      <a:tcPr marL="0" marR="0" marT="19496" marB="0" anchor="ctr">
                        <a:blipFill>
                          <a:blip r:embed="rId3"/>
                          <a:stretch>
                            <a:fillRect l="-279254" t="-163750" r="-62704" b="-1097500"/>
                          </a:stretch>
                        </a:blipFill>
                      </a:tcPr>
                    </a:tc>
                    <a:tc>
                      <a:txBody>
                        <a:bodyPr/>
                        <a:lstStyle/>
                        <a:p>
                          <a:pPr algn="ctr">
                            <a:lnSpc>
                              <a:spcPct val="150000"/>
                            </a:lnSpc>
                          </a:pPr>
                          <a:r>
                            <a:rPr lang="en-US" sz="1400" dirty="0">
                              <a:effectLst/>
                            </a:rPr>
                            <a:t>(</a:t>
                          </a:r>
                          <a:r>
                            <a:rPr lang="en-US" sz="1400" dirty="0" err="1">
                              <a:effectLst/>
                            </a:rPr>
                            <a:t>Gamon</a:t>
                          </a:r>
                          <a:r>
                            <a:rPr lang="en-US" sz="1400" dirty="0">
                              <a:effectLst/>
                            </a:rPr>
                            <a:t> et al., 1992)</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1456230806"/>
                      </a:ext>
                    </a:extLst>
                  </a:tr>
                  <a:tr h="486525">
                    <a:tc>
                      <a:txBody>
                        <a:bodyPr/>
                        <a:lstStyle/>
                        <a:p>
                          <a:pPr algn="ctr">
                            <a:lnSpc>
                              <a:spcPct val="150000"/>
                            </a:lnSpc>
                          </a:pPr>
                          <a:r>
                            <a:rPr lang="en-US" sz="1400" dirty="0">
                              <a:effectLst/>
                            </a:rPr>
                            <a:t>940/960</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Reflectance ratio of 940 and 960 nm</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endParaRPr lang="he-IL"/>
                        </a:p>
                      </a:txBody>
                      <a:tcPr marL="0" marR="0" marT="19496" marB="0" anchor="ctr">
                        <a:blipFill>
                          <a:blip r:embed="rId3"/>
                          <a:stretch>
                            <a:fillRect l="-279254" t="-263750" r="-62704" b="-997500"/>
                          </a:stretch>
                        </a:blipFill>
                      </a:tcPr>
                    </a:tc>
                    <a:tc>
                      <a:txBody>
                        <a:bodyPr/>
                        <a:lstStyle/>
                        <a:p>
                          <a:pPr algn="ctr">
                            <a:lnSpc>
                              <a:spcPct val="150000"/>
                            </a:lnSpc>
                          </a:pPr>
                          <a:r>
                            <a:rPr lang="en-US" sz="1400">
                              <a:effectLst/>
                            </a:rPr>
                            <a:t>(Elsayed et al., 2011)</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3026812009"/>
                      </a:ext>
                    </a:extLst>
                  </a:tr>
                  <a:tr h="480787">
                    <a:tc>
                      <a:txBody>
                        <a:bodyPr/>
                        <a:lstStyle/>
                        <a:p>
                          <a:pPr algn="ctr">
                            <a:lnSpc>
                              <a:spcPct val="150000"/>
                            </a:lnSpc>
                          </a:pPr>
                          <a:r>
                            <a:rPr lang="en-US" sz="1400" dirty="0">
                              <a:effectLst/>
                            </a:rPr>
                            <a:t>940/960 / NDVI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a:effectLst/>
                            </a:rPr>
                            <a:t>Reflectance ratio of 940/960 nm and NDVI</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endParaRPr lang="he-IL"/>
                        </a:p>
                      </a:txBody>
                      <a:tcPr marL="0" marR="0" marT="19496" marB="0" anchor="ctr">
                        <a:blipFill>
                          <a:blip r:embed="rId3"/>
                          <a:stretch>
                            <a:fillRect l="-279254" t="-368354" r="-62704" b="-910127"/>
                          </a:stretch>
                        </a:blipFill>
                      </a:tcPr>
                    </a:tc>
                    <a:tc>
                      <a:txBody>
                        <a:bodyPr/>
                        <a:lstStyle/>
                        <a:p>
                          <a:pPr algn="ctr">
                            <a:lnSpc>
                              <a:spcPct val="150000"/>
                            </a:lnSpc>
                          </a:pPr>
                          <a:r>
                            <a:rPr lang="en-US" sz="1400" dirty="0">
                              <a:effectLst/>
                            </a:rPr>
                            <a:t>(Elsayed et al., 2011)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1413169670"/>
                      </a:ext>
                    </a:extLst>
                  </a:tr>
                  <a:tr h="576432">
                    <a:tc>
                      <a:txBody>
                        <a:bodyPr/>
                        <a:lstStyle/>
                        <a:p>
                          <a:pPr algn="ctr">
                            <a:lnSpc>
                              <a:spcPct val="150000"/>
                            </a:lnSpc>
                          </a:pPr>
                          <a:r>
                            <a:rPr lang="en-US" sz="1400">
                              <a:effectLst/>
                            </a:rPr>
                            <a:t>EVI2</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Enhanced vegetation index 2</a:t>
                          </a:r>
                          <a:r>
                            <a:rPr lang="en-US" sz="1400" baseline="30000" dirty="0">
                              <a:effectLst/>
                            </a:rPr>
                            <a:t>nd</a:t>
                          </a:r>
                          <a:r>
                            <a:rPr lang="en-US" sz="1400" dirty="0">
                              <a:effectLst/>
                            </a:rPr>
                            <a:t> version</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endParaRPr lang="he-IL"/>
                        </a:p>
                      </a:txBody>
                      <a:tcPr marL="0" marR="0" marT="19496" marB="0" anchor="ctr">
                        <a:blipFill>
                          <a:blip r:embed="rId3"/>
                          <a:stretch>
                            <a:fillRect l="-279254" t="-389474" r="-62704" b="-656842"/>
                          </a:stretch>
                        </a:blipFill>
                      </a:tcPr>
                    </a:tc>
                    <a:tc>
                      <a:txBody>
                        <a:bodyPr/>
                        <a:lstStyle/>
                        <a:p>
                          <a:pPr algn="ctr">
                            <a:lnSpc>
                              <a:spcPct val="150000"/>
                            </a:lnSpc>
                          </a:pPr>
                          <a:r>
                            <a:rPr lang="en-US" sz="1400">
                              <a:effectLst/>
                            </a:rPr>
                            <a:t>(Jiang et al., 2008)</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4260222369"/>
                      </a:ext>
                    </a:extLst>
                  </a:tr>
                  <a:tr h="486525">
                    <a:tc>
                      <a:txBody>
                        <a:bodyPr/>
                        <a:lstStyle/>
                        <a:p>
                          <a:pPr algn="ctr">
                            <a:lnSpc>
                              <a:spcPct val="150000"/>
                            </a:lnSpc>
                          </a:pPr>
                          <a:r>
                            <a:rPr lang="en-US" sz="1400" dirty="0">
                              <a:effectLst/>
                            </a:rPr>
                            <a:t>COSBNDI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Combined overtone of stretching bands – normalized difference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endParaRPr lang="he-IL"/>
                        </a:p>
                      </a:txBody>
                      <a:tcPr marL="0" marR="0" marT="19496" marB="0" anchor="ctr">
                        <a:blipFill>
                          <a:blip r:embed="rId3"/>
                          <a:stretch>
                            <a:fillRect l="-279254" t="-581250" r="-62704" b="-680000"/>
                          </a:stretch>
                        </a:blipFill>
                      </a:tcPr>
                    </a:tc>
                    <a:tc>
                      <a:txBody>
                        <a:bodyPr/>
                        <a:lstStyle/>
                        <a:p>
                          <a:pPr algn="ctr">
                            <a:lnSpc>
                              <a:spcPct val="150000"/>
                            </a:lnSpc>
                          </a:pPr>
                          <a:r>
                            <a:rPr lang="en-US" sz="1400" dirty="0">
                              <a:effectLst/>
                            </a:rPr>
                            <a:t>(Raj et al., 2021)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541783331"/>
                      </a:ext>
                    </a:extLst>
                  </a:tr>
                  <a:tr h="486525">
                    <a:tc>
                      <a:txBody>
                        <a:bodyPr/>
                        <a:lstStyle/>
                        <a:p>
                          <a:pPr algn="ctr">
                            <a:lnSpc>
                              <a:spcPct val="150000"/>
                            </a:lnSpc>
                          </a:pPr>
                          <a:r>
                            <a:rPr lang="en-US" sz="1400">
                              <a:effectLst/>
                            </a:rPr>
                            <a:t>FOSBNDI</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Forth overtone of stretching bands – normalized difference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endParaRPr lang="he-IL"/>
                        </a:p>
                      </a:txBody>
                      <a:tcPr marL="0" marR="0" marT="19496" marB="0" anchor="ctr">
                        <a:blipFill>
                          <a:blip r:embed="rId3"/>
                          <a:stretch>
                            <a:fillRect l="-279254" t="-681250" r="-62704" b="-580000"/>
                          </a:stretch>
                        </a:blipFill>
                      </a:tcPr>
                    </a:tc>
                    <a:tc>
                      <a:txBody>
                        <a:bodyPr/>
                        <a:lstStyle/>
                        <a:p>
                          <a:pPr algn="ctr">
                            <a:lnSpc>
                              <a:spcPct val="150000"/>
                            </a:lnSpc>
                          </a:pPr>
                          <a:r>
                            <a:rPr lang="en-US" sz="1400" dirty="0">
                              <a:effectLst/>
                            </a:rPr>
                            <a:t>(Raj et al., 2021)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1650155431"/>
                      </a:ext>
                    </a:extLst>
                  </a:tr>
                  <a:tr h="486525">
                    <a:tc>
                      <a:txBody>
                        <a:bodyPr/>
                        <a:lstStyle/>
                        <a:p>
                          <a:pPr algn="ctr">
                            <a:lnSpc>
                              <a:spcPct val="150000"/>
                            </a:lnSpc>
                          </a:pPr>
                          <a:r>
                            <a:rPr lang="en-US" sz="1400">
                              <a:effectLst/>
                            </a:rPr>
                            <a:t>SAPSBNDI</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Small absorption peak of stretching bands – </a:t>
                          </a:r>
                          <a:r>
                            <a:rPr lang="en-US" sz="1400" dirty="0" err="1">
                              <a:effectLst/>
                            </a:rPr>
                            <a:t>normalised</a:t>
                          </a:r>
                          <a:r>
                            <a:rPr lang="en-US" sz="1400" dirty="0">
                              <a:effectLst/>
                            </a:rPr>
                            <a:t> difference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endParaRPr lang="he-IL"/>
                        </a:p>
                      </a:txBody>
                      <a:tcPr marL="0" marR="0" marT="19496" marB="0" anchor="ctr">
                        <a:blipFill>
                          <a:blip r:embed="rId3"/>
                          <a:stretch>
                            <a:fillRect l="-279254" t="-781250" r="-62704" b="-480000"/>
                          </a:stretch>
                        </a:blipFill>
                      </a:tcPr>
                    </a:tc>
                    <a:tc>
                      <a:txBody>
                        <a:bodyPr/>
                        <a:lstStyle/>
                        <a:p>
                          <a:pPr algn="ctr">
                            <a:lnSpc>
                              <a:spcPct val="150000"/>
                            </a:lnSpc>
                          </a:pPr>
                          <a:r>
                            <a:rPr lang="en-US" sz="1400" dirty="0">
                              <a:effectLst/>
                            </a:rPr>
                            <a:t>(Raj et al., 2021)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2758570431"/>
                      </a:ext>
                    </a:extLst>
                  </a:tr>
                  <a:tr h="627128">
                    <a:tc>
                      <a:txBody>
                        <a:bodyPr/>
                        <a:lstStyle/>
                        <a:p>
                          <a:pPr algn="ctr">
                            <a:lnSpc>
                              <a:spcPct val="150000"/>
                            </a:lnSpc>
                          </a:pPr>
                          <a:r>
                            <a:rPr lang="en-US" sz="1400">
                              <a:effectLst/>
                            </a:rPr>
                            <a:t>WASCOSBNDI</a:t>
                          </a:r>
                          <a:endParaRPr lang="en-US" sz="14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Water absorption shoulder due to combined overtone of stretching bands – normalized difference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endParaRPr lang="he-IL"/>
                        </a:p>
                      </a:txBody>
                      <a:tcPr marL="0" marR="0" marT="19496" marB="0" anchor="ctr">
                        <a:blipFill>
                          <a:blip r:embed="rId3"/>
                          <a:stretch>
                            <a:fillRect l="-279254" t="-684466" r="-62704" b="-272816"/>
                          </a:stretch>
                        </a:blipFill>
                      </a:tcPr>
                    </a:tc>
                    <a:tc>
                      <a:txBody>
                        <a:bodyPr/>
                        <a:lstStyle/>
                        <a:p>
                          <a:pPr algn="ctr">
                            <a:lnSpc>
                              <a:spcPct val="150000"/>
                            </a:lnSpc>
                          </a:pPr>
                          <a:r>
                            <a:rPr lang="en-US" sz="1400" dirty="0">
                              <a:effectLst/>
                            </a:rPr>
                            <a:t>(Raj et al., 2021)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3139811557"/>
                      </a:ext>
                    </a:extLst>
                  </a:tr>
                  <a:tr h="486525">
                    <a:tc>
                      <a:txBody>
                        <a:bodyPr/>
                        <a:lstStyle/>
                        <a:p>
                          <a:pPr algn="ctr">
                            <a:lnSpc>
                              <a:spcPct val="150000"/>
                            </a:lnSpc>
                          </a:pPr>
                          <a:r>
                            <a:rPr lang="en-US" sz="1400" dirty="0">
                              <a:effectLst/>
                            </a:rPr>
                            <a:t>NDWSI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Normalized different water stress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endParaRPr lang="he-IL"/>
                        </a:p>
                      </a:txBody>
                      <a:tcPr marL="0" marR="0" marT="19496" marB="0" anchor="ctr">
                        <a:blipFill>
                          <a:blip r:embed="rId3"/>
                          <a:stretch>
                            <a:fillRect l="-279254" t="-1022785" r="-62704" b="-255696"/>
                          </a:stretch>
                        </a:blipFill>
                      </a:tcPr>
                    </a:tc>
                    <a:tc>
                      <a:txBody>
                        <a:bodyPr/>
                        <a:lstStyle/>
                        <a:p>
                          <a:pPr algn="ctr">
                            <a:lnSpc>
                              <a:spcPct val="150000"/>
                            </a:lnSpc>
                          </a:pPr>
                          <a:r>
                            <a:rPr lang="en-US" sz="1400" dirty="0">
                              <a:effectLst/>
                            </a:rPr>
                            <a:t>(Jr et al., 2011)</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2251934866"/>
                      </a:ext>
                    </a:extLst>
                  </a:tr>
                  <a:tr h="490647">
                    <a:tc>
                      <a:txBody>
                        <a:bodyPr/>
                        <a:lstStyle/>
                        <a:p>
                          <a:pPr algn="ctr">
                            <a:lnSpc>
                              <a:spcPct val="150000"/>
                            </a:lnSpc>
                            <a:spcAft>
                              <a:spcPts val="800"/>
                            </a:spcAft>
                          </a:pPr>
                          <a:r>
                            <a:rPr lang="en-US" sz="1400" b="1" kern="1200" dirty="0">
                              <a:solidFill>
                                <a:schemeClr val="lt1"/>
                              </a:solidFill>
                              <a:effectLst/>
                              <a:latin typeface="+mn-lt"/>
                              <a:ea typeface="+mn-ea"/>
                              <a:cs typeface="+mn-cs"/>
                            </a:rPr>
                            <a:t>MNDWI</a:t>
                          </a:r>
                        </a:p>
                      </a:txBody>
                      <a:tcPr marL="68580" marR="68580" marT="36195" marB="0" anchor="ctr"/>
                    </a:tc>
                    <a:tc>
                      <a:txBody>
                        <a:bodyPr/>
                        <a:lstStyle/>
                        <a:p>
                          <a:pPr algn="l">
                            <a:lnSpc>
                              <a:spcPct val="150000"/>
                            </a:lnSpc>
                            <a:spcAft>
                              <a:spcPts val="800"/>
                            </a:spcAft>
                          </a:pPr>
                          <a:r>
                            <a:rPr lang="en-US" sz="1400" kern="1200" dirty="0">
                              <a:solidFill>
                                <a:schemeClr val="dk1"/>
                              </a:solidFill>
                              <a:effectLst/>
                              <a:latin typeface="+mn-lt"/>
                              <a:ea typeface="+mn-ea"/>
                              <a:cs typeface="+mn-cs"/>
                            </a:rPr>
                            <a:t>The modified normalized difference water index</a:t>
                          </a:r>
                        </a:p>
                      </a:txBody>
                      <a:tcPr marL="68580" marR="68580" marT="36195" marB="0" anchor="ctr"/>
                    </a:tc>
                    <a:tc>
                      <a:txBody>
                        <a:bodyPr/>
                        <a:lstStyle/>
                        <a:p>
                          <a:endParaRPr lang="he-IL"/>
                        </a:p>
                      </a:txBody>
                      <a:tcPr marL="0" marR="0" marT="19496" marB="0" anchor="ctr">
                        <a:blipFill>
                          <a:blip r:embed="rId3"/>
                          <a:stretch>
                            <a:fillRect l="-279254" t="-1095062" r="-62704" b="-149383"/>
                          </a:stretch>
                        </a:blipFill>
                      </a:tcPr>
                    </a:tc>
                    <a:tc>
                      <a:txBody>
                        <a:bodyPr/>
                        <a:lstStyle/>
                        <a:p>
                          <a:pPr algn="ctr">
                            <a:lnSpc>
                              <a:spcPct val="150000"/>
                            </a:lnSpc>
                          </a:pPr>
                          <a:r>
                            <a:rPr lang="en-US" sz="1400" dirty="0">
                              <a:effectLst/>
                            </a:rPr>
                            <a:t>(Azar et al., 2023)</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650252632"/>
                      </a:ext>
                    </a:extLst>
                  </a:tr>
                  <a:tr h="627128">
                    <a:tc>
                      <a:txBody>
                        <a:bodyPr/>
                        <a:lstStyle/>
                        <a:p>
                          <a:pPr algn="ctr">
                            <a:lnSpc>
                              <a:spcPct val="150000"/>
                            </a:lnSpc>
                          </a:pPr>
                          <a:r>
                            <a:rPr lang="en-US" sz="1400" dirty="0">
                              <a:effectLst/>
                            </a:rPr>
                            <a:t>WI</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pPr algn="l">
                            <a:lnSpc>
                              <a:spcPct val="150000"/>
                            </a:lnSpc>
                          </a:pPr>
                          <a:r>
                            <a:rPr lang="en-US" sz="1400" dirty="0">
                              <a:effectLst/>
                            </a:rPr>
                            <a:t>Water index</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tc>
                      <a:txBody>
                        <a:bodyPr/>
                        <a:lstStyle/>
                        <a:p>
                          <a:endParaRPr lang="he-IL"/>
                        </a:p>
                      </a:txBody>
                      <a:tcPr marL="0" marR="0" marT="19496" marB="0" anchor="ctr">
                        <a:blipFill>
                          <a:blip r:embed="rId3"/>
                          <a:stretch>
                            <a:fillRect l="-279254" t="-939806" r="-62704" b="-17476"/>
                          </a:stretch>
                        </a:blipFill>
                      </a:tcPr>
                    </a:tc>
                    <a:tc>
                      <a:txBody>
                        <a:bodyPr/>
                        <a:lstStyle/>
                        <a:p>
                          <a:pPr algn="ctr">
                            <a:lnSpc>
                              <a:spcPct val="150000"/>
                            </a:lnSpc>
                          </a:pPr>
                          <a:r>
                            <a:rPr lang="en-US" sz="1400" dirty="0">
                              <a:effectLst/>
                            </a:rPr>
                            <a:t>(</a:t>
                          </a:r>
                          <a:r>
                            <a:rPr lang="en-US" sz="1400" dirty="0" err="1">
                              <a:effectLst/>
                            </a:rPr>
                            <a:t>Peñuelas</a:t>
                          </a:r>
                          <a:r>
                            <a:rPr lang="en-US" sz="1400" dirty="0">
                              <a:effectLst/>
                            </a:rPr>
                            <a:t> et al., 1993)</a:t>
                          </a:r>
                          <a:endParaRPr lang="en-US" sz="14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19496" marB="0" anchor="ctr"/>
                    </a:tc>
                    <a:extLst>
                      <a:ext uri="{0D108BD9-81ED-4DB2-BD59-A6C34878D82A}">
                        <a16:rowId xmlns:a16="http://schemas.microsoft.com/office/drawing/2014/main" val="3999350819"/>
                      </a:ext>
                    </a:extLst>
                  </a:tr>
                </a:tbl>
              </a:graphicData>
            </a:graphic>
          </p:graphicFrame>
        </mc:Fallback>
      </mc:AlternateContent>
      <p:sp>
        <p:nvSpPr>
          <p:cNvPr id="4" name="מציין מיקום של מספר שקופית 3">
            <a:extLst>
              <a:ext uri="{FF2B5EF4-FFF2-40B4-BE49-F238E27FC236}">
                <a16:creationId xmlns:a16="http://schemas.microsoft.com/office/drawing/2014/main" id="{3B43EF05-FEA5-999D-8F35-2E7FF2B3ABB4}"/>
              </a:ext>
            </a:extLst>
          </p:cNvPr>
          <p:cNvSpPr>
            <a:spLocks noGrp="1"/>
          </p:cNvSpPr>
          <p:nvPr>
            <p:ph type="sldNum" sz="quarter" idx="12"/>
          </p:nvPr>
        </p:nvSpPr>
        <p:spPr/>
        <p:txBody>
          <a:bodyPr/>
          <a:lstStyle/>
          <a:p>
            <a:fld id="{A27A7669-33A8-428B-BF2E-7DA931436465}" type="slidenum">
              <a:rPr lang="he-IL" smtClean="0"/>
              <a:t>24</a:t>
            </a:fld>
            <a:endParaRPr lang="he-IL"/>
          </a:p>
        </p:txBody>
      </p:sp>
    </p:spTree>
    <p:extLst>
      <p:ext uri="{BB962C8B-B14F-4D97-AF65-F5344CB8AC3E}">
        <p14:creationId xmlns:p14="http://schemas.microsoft.com/office/powerpoint/2010/main" val="1912983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4F341-D6BB-412E-817A-554E554DFEAC}"/>
              </a:ext>
            </a:extLst>
          </p:cNvPr>
          <p:cNvSpPr>
            <a:spLocks noGrp="1"/>
          </p:cNvSpPr>
          <p:nvPr>
            <p:ph type="title"/>
          </p:nvPr>
        </p:nvSpPr>
        <p:spPr/>
        <p:txBody>
          <a:bodyPr/>
          <a:lstStyle/>
          <a:p>
            <a:pPr algn="ctr"/>
            <a:r>
              <a:rPr lang="en-US" b="1" dirty="0"/>
              <a:t>NDSI - Normalized Difference Spectral Index</a:t>
            </a:r>
            <a:endParaRPr lang="he-IL"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A2D3A3-2BEC-4F03-98DC-9A70EACB31EB}"/>
                  </a:ext>
                </a:extLst>
              </p:cNvPr>
              <p:cNvSpPr txBox="1"/>
              <p:nvPr/>
            </p:nvSpPr>
            <p:spPr>
              <a:xfrm>
                <a:off x="838200" y="1913152"/>
                <a:ext cx="9863666" cy="13891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he-IL" sz="4400" i="0" smtClean="0">
                          <a:latin typeface="Cambria Math" panose="02040503050406030204" pitchFamily="18" charset="0"/>
                        </a:rPr>
                        <m:t>NDSI</m:t>
                      </m:r>
                      <m:r>
                        <a:rPr lang="he-IL" sz="4400" i="0">
                          <a:latin typeface="Cambria Math" panose="02040503050406030204" pitchFamily="18" charset="0"/>
                        </a:rPr>
                        <m:t>= </m:t>
                      </m:r>
                      <m:f>
                        <m:fPr>
                          <m:ctrlPr>
                            <a:rPr lang="he-IL" sz="4400" i="1">
                              <a:solidFill>
                                <a:srgbClr val="836967"/>
                              </a:solidFill>
                              <a:latin typeface="Cambria Math" panose="02040503050406030204" pitchFamily="18" charset="0"/>
                            </a:rPr>
                          </m:ctrlPr>
                        </m:fPr>
                        <m:num>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1</m:t>
                          </m:r>
                          <m:r>
                            <a:rPr lang="he-IL" sz="4400" i="0">
                              <a:latin typeface="Cambria Math" panose="02040503050406030204" pitchFamily="18" charset="0"/>
                            </a:rPr>
                            <m:t>−</m:t>
                          </m:r>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2</m:t>
                          </m:r>
                        </m:num>
                        <m:den>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1</m:t>
                          </m:r>
                          <m:r>
                            <a:rPr lang="he-IL" sz="4400" i="0">
                              <a:latin typeface="Cambria Math" panose="02040503050406030204" pitchFamily="18" charset="0"/>
                            </a:rPr>
                            <m:t>+</m:t>
                          </m:r>
                          <m:r>
                            <m:rPr>
                              <m:sty m:val="p"/>
                            </m:rPr>
                            <a:rPr lang="he-IL" sz="4400" i="0">
                              <a:latin typeface="Cambria Math" panose="02040503050406030204" pitchFamily="18" charset="0"/>
                            </a:rPr>
                            <m:t>Band</m:t>
                          </m:r>
                          <m:r>
                            <a:rPr lang="he-IL" sz="4400" i="0">
                              <a:latin typeface="Cambria Math" panose="02040503050406030204" pitchFamily="18" charset="0"/>
                            </a:rPr>
                            <m:t> </m:t>
                          </m:r>
                          <m:r>
                            <a:rPr lang="he-IL" sz="4400" i="0">
                              <a:latin typeface="Cambria Math" panose="02040503050406030204" pitchFamily="18" charset="0"/>
                            </a:rPr>
                            <m:t>2</m:t>
                          </m:r>
                        </m:den>
                      </m:f>
                    </m:oMath>
                  </m:oMathPara>
                </a14:m>
                <a:endParaRPr lang="he-IL" sz="2800" dirty="0"/>
              </a:p>
            </p:txBody>
          </p:sp>
        </mc:Choice>
        <mc:Fallback xmlns="">
          <p:sp>
            <p:nvSpPr>
              <p:cNvPr id="5" name="TextBox 4">
                <a:extLst>
                  <a:ext uri="{FF2B5EF4-FFF2-40B4-BE49-F238E27FC236}">
                    <a16:creationId xmlns:a16="http://schemas.microsoft.com/office/drawing/2014/main" id="{16A2D3A3-2BEC-4F03-98DC-9A70EACB31EB}"/>
                  </a:ext>
                </a:extLst>
              </p:cNvPr>
              <p:cNvSpPr txBox="1">
                <a:spLocks noRot="1" noChangeAspect="1" noMove="1" noResize="1" noEditPoints="1" noAdjustHandles="1" noChangeArrowheads="1" noChangeShapeType="1" noTextEdit="1"/>
              </p:cNvSpPr>
              <p:nvPr/>
            </p:nvSpPr>
            <p:spPr>
              <a:xfrm>
                <a:off x="838200" y="1913152"/>
                <a:ext cx="9863666" cy="1389163"/>
              </a:xfrm>
              <a:prstGeom prst="rect">
                <a:avLst/>
              </a:prstGeom>
              <a:blipFill>
                <a:blip r:embed="rId3"/>
                <a:stretch>
                  <a:fillRect/>
                </a:stretch>
              </a:blipFill>
            </p:spPr>
            <p:txBody>
              <a:bodyPr/>
              <a:lstStyle/>
              <a:p>
                <a:r>
                  <a:rPr lang="he-IL">
                    <a:noFill/>
                  </a:rPr>
                  <a:t> </a:t>
                </a:r>
              </a:p>
            </p:txBody>
          </p:sp>
        </mc:Fallback>
      </mc:AlternateContent>
      <p:pic>
        <p:nvPicPr>
          <p:cNvPr id="4100" name="Picture 4">
            <a:extLst>
              <a:ext uri="{FF2B5EF4-FFF2-40B4-BE49-F238E27FC236}">
                <a16:creationId xmlns:a16="http://schemas.microsoft.com/office/drawing/2014/main" id="{CCA8BF37-5D97-4428-9851-A16CFD9225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5639" y="3645711"/>
            <a:ext cx="5668962" cy="3018929"/>
          </a:xfrm>
          <a:prstGeom prst="rect">
            <a:avLst/>
          </a:prstGeom>
          <a:noFill/>
          <a:extLst>
            <a:ext uri="{909E8E84-426E-40DD-AFC4-6F175D3DCCD1}">
              <a14:hiddenFill xmlns:a14="http://schemas.microsoft.com/office/drawing/2010/main">
                <a:solidFill>
                  <a:srgbClr val="FFFFFF"/>
                </a:solidFill>
              </a14:hiddenFill>
            </a:ext>
          </a:extLst>
        </p:spPr>
      </p:pic>
      <p:sp>
        <p:nvSpPr>
          <p:cNvPr id="3" name="מציין מיקום של מספר שקופית 2">
            <a:extLst>
              <a:ext uri="{FF2B5EF4-FFF2-40B4-BE49-F238E27FC236}">
                <a16:creationId xmlns:a16="http://schemas.microsoft.com/office/drawing/2014/main" id="{7D13BB73-F69E-3D56-4A2C-BAB5A4B99682}"/>
              </a:ext>
            </a:extLst>
          </p:cNvPr>
          <p:cNvSpPr>
            <a:spLocks noGrp="1"/>
          </p:cNvSpPr>
          <p:nvPr>
            <p:ph type="sldNum" sz="quarter" idx="12"/>
          </p:nvPr>
        </p:nvSpPr>
        <p:spPr/>
        <p:txBody>
          <a:bodyPr/>
          <a:lstStyle/>
          <a:p>
            <a:fld id="{A27A7669-33A8-428B-BF2E-7DA931436465}" type="slidenum">
              <a:rPr lang="he-IL" smtClean="0"/>
              <a:t>25</a:t>
            </a:fld>
            <a:endParaRPr lang="he-IL"/>
          </a:p>
        </p:txBody>
      </p:sp>
    </p:spTree>
    <p:extLst>
      <p:ext uri="{BB962C8B-B14F-4D97-AF65-F5344CB8AC3E}">
        <p14:creationId xmlns:p14="http://schemas.microsoft.com/office/powerpoint/2010/main" val="3077459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0FB6CB-E77A-45A6-B0EC-3F95C358B9F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680261" y="2162879"/>
            <a:ext cx="4523861" cy="2409121"/>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57337C05-0B6F-41C0-9210-340ABA861E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765333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סוגר מסולסל שמאלי 3">
            <a:extLst>
              <a:ext uri="{FF2B5EF4-FFF2-40B4-BE49-F238E27FC236}">
                <a16:creationId xmlns:a16="http://schemas.microsoft.com/office/drawing/2014/main" id="{CBA6BFBD-B60A-469A-82C4-34FD6439ABA9}"/>
              </a:ext>
            </a:extLst>
          </p:cNvPr>
          <p:cNvSpPr/>
          <p:nvPr/>
        </p:nvSpPr>
        <p:spPr>
          <a:xfrm rot="16200000">
            <a:off x="9927100" y="2853484"/>
            <a:ext cx="662146" cy="3615710"/>
          </a:xfrm>
          <a:prstGeom prst="leftBrace">
            <a:avLst>
              <a:gd name="adj1" fmla="val 76754"/>
              <a:gd name="adj2" fmla="val 50000"/>
            </a:avLst>
          </a:prstGeom>
          <a:ln w="57150"/>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7" name="תיבת טקסט 6">
            <a:extLst>
              <a:ext uri="{FF2B5EF4-FFF2-40B4-BE49-F238E27FC236}">
                <a16:creationId xmlns:a16="http://schemas.microsoft.com/office/drawing/2014/main" id="{C86D0D47-B653-4A66-B5F4-94CCCE2E0FCC}"/>
              </a:ext>
            </a:extLst>
          </p:cNvPr>
          <p:cNvSpPr txBox="1"/>
          <p:nvPr/>
        </p:nvSpPr>
        <p:spPr>
          <a:xfrm>
            <a:off x="9292895" y="5234152"/>
            <a:ext cx="1721946" cy="523220"/>
          </a:xfrm>
          <a:prstGeom prst="rect">
            <a:avLst/>
          </a:prstGeom>
          <a:noFill/>
        </p:spPr>
        <p:txBody>
          <a:bodyPr wrap="none" rtlCol="1">
            <a:spAutoFit/>
          </a:bodyPr>
          <a:lstStyle/>
          <a:p>
            <a:r>
              <a:rPr lang="en-US" sz="2800" b="1" dirty="0">
                <a:solidFill>
                  <a:srgbClr val="0070C0"/>
                </a:solidFill>
              </a:rPr>
              <a:t>274 Bands</a:t>
            </a:r>
            <a:endParaRPr lang="he-IL" sz="2800" b="1" dirty="0">
              <a:solidFill>
                <a:srgbClr val="0070C0"/>
              </a:solidFill>
            </a:endParaRPr>
          </a:p>
        </p:txBody>
      </p:sp>
      <p:sp>
        <p:nvSpPr>
          <p:cNvPr id="2" name="מציין מיקום של מספר שקופית 1">
            <a:extLst>
              <a:ext uri="{FF2B5EF4-FFF2-40B4-BE49-F238E27FC236}">
                <a16:creationId xmlns:a16="http://schemas.microsoft.com/office/drawing/2014/main" id="{801495C5-D435-A239-2035-435E2F9BAD55}"/>
              </a:ext>
            </a:extLst>
          </p:cNvPr>
          <p:cNvSpPr>
            <a:spLocks noGrp="1"/>
          </p:cNvSpPr>
          <p:nvPr>
            <p:ph type="sldNum" sz="quarter" idx="12"/>
          </p:nvPr>
        </p:nvSpPr>
        <p:spPr/>
        <p:txBody>
          <a:bodyPr/>
          <a:lstStyle/>
          <a:p>
            <a:fld id="{A27A7669-33A8-428B-BF2E-7DA931436465}" type="slidenum">
              <a:rPr lang="he-IL" smtClean="0"/>
              <a:t>26</a:t>
            </a:fld>
            <a:endParaRPr lang="he-IL"/>
          </a:p>
        </p:txBody>
      </p:sp>
    </p:spTree>
    <p:extLst>
      <p:ext uri="{BB962C8B-B14F-4D97-AF65-F5344CB8AC3E}">
        <p14:creationId xmlns:p14="http://schemas.microsoft.com/office/powerpoint/2010/main" val="16856445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7337C05-0B6F-41C0-9210-340ABA861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65333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4">
            <a:extLst>
              <a:ext uri="{FF2B5EF4-FFF2-40B4-BE49-F238E27FC236}">
                <a16:creationId xmlns:a16="http://schemas.microsoft.com/office/drawing/2014/main" id="{092EBD40-5A56-4566-8C07-2B18D84A3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631" y="2162879"/>
            <a:ext cx="4579369" cy="243868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7">
            <a:extLst>
              <a:ext uri="{FF2B5EF4-FFF2-40B4-BE49-F238E27FC236}">
                <a16:creationId xmlns:a16="http://schemas.microsoft.com/office/drawing/2014/main" id="{5616BED0-7D91-4766-A286-EF1F172B85D5}"/>
              </a:ext>
            </a:extLst>
          </p:cNvPr>
          <p:cNvCxnSpPr>
            <a:cxnSpLocks/>
          </p:cNvCxnSpPr>
          <p:nvPr/>
        </p:nvCxnSpPr>
        <p:spPr>
          <a:xfrm>
            <a:off x="10096811" y="3859731"/>
            <a:ext cx="0" cy="23082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8">
            <a:extLst>
              <a:ext uri="{FF2B5EF4-FFF2-40B4-BE49-F238E27FC236}">
                <a16:creationId xmlns:a16="http://schemas.microsoft.com/office/drawing/2014/main" id="{9068BA82-8B55-473B-AA29-74EB80E5930B}"/>
              </a:ext>
            </a:extLst>
          </p:cNvPr>
          <p:cNvCxnSpPr>
            <a:cxnSpLocks/>
          </p:cNvCxnSpPr>
          <p:nvPr/>
        </p:nvCxnSpPr>
        <p:spPr>
          <a:xfrm>
            <a:off x="10513550" y="2531444"/>
            <a:ext cx="0" cy="15494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7">
            <a:extLst>
              <a:ext uri="{FF2B5EF4-FFF2-40B4-BE49-F238E27FC236}">
                <a16:creationId xmlns:a16="http://schemas.microsoft.com/office/drawing/2014/main" id="{46D58E0C-4031-4797-B4EF-AAA205365AA8}"/>
              </a:ext>
            </a:extLst>
          </p:cNvPr>
          <p:cNvSpPr txBox="1"/>
          <p:nvPr/>
        </p:nvSpPr>
        <p:spPr>
          <a:xfrm>
            <a:off x="9597746" y="3187700"/>
            <a:ext cx="679994" cy="461665"/>
          </a:xfrm>
          <a:prstGeom prst="rect">
            <a:avLst/>
          </a:prstGeom>
          <a:noFill/>
        </p:spPr>
        <p:txBody>
          <a:bodyPr wrap="none" rtlCol="1">
            <a:spAutoFit/>
          </a:bodyPr>
          <a:lstStyle/>
          <a:p>
            <a:r>
              <a:rPr lang="en-US" sz="2400" dirty="0">
                <a:solidFill>
                  <a:srgbClr val="FF0000"/>
                </a:solidFill>
              </a:rPr>
              <a:t>680</a:t>
            </a:r>
            <a:endParaRPr lang="he-IL" dirty="0">
              <a:solidFill>
                <a:srgbClr val="FF0000"/>
              </a:solidFill>
            </a:endParaRPr>
          </a:p>
        </p:txBody>
      </p:sp>
      <p:sp>
        <p:nvSpPr>
          <p:cNvPr id="12" name="TextBox 18">
            <a:extLst>
              <a:ext uri="{FF2B5EF4-FFF2-40B4-BE49-F238E27FC236}">
                <a16:creationId xmlns:a16="http://schemas.microsoft.com/office/drawing/2014/main" id="{A8AD8FE7-E5A1-442D-B228-0061FA256D5D}"/>
              </a:ext>
            </a:extLst>
          </p:cNvPr>
          <p:cNvSpPr txBox="1"/>
          <p:nvPr/>
        </p:nvSpPr>
        <p:spPr>
          <a:xfrm>
            <a:off x="10484695" y="3198589"/>
            <a:ext cx="679994" cy="461665"/>
          </a:xfrm>
          <a:prstGeom prst="rect">
            <a:avLst/>
          </a:prstGeom>
          <a:noFill/>
        </p:spPr>
        <p:txBody>
          <a:bodyPr wrap="none" rtlCol="1">
            <a:spAutoFit/>
          </a:bodyPr>
          <a:lstStyle/>
          <a:p>
            <a:r>
              <a:rPr lang="en-US" sz="2400" dirty="0">
                <a:solidFill>
                  <a:srgbClr val="FF0000"/>
                </a:solidFill>
              </a:rPr>
              <a:t>750</a:t>
            </a:r>
            <a:endParaRPr lang="he-IL" dirty="0">
              <a:solidFill>
                <a:srgbClr val="FF0000"/>
              </a:solidFill>
            </a:endParaRPr>
          </a:p>
        </p:txBody>
      </p:sp>
      <p:sp>
        <p:nvSpPr>
          <p:cNvPr id="13" name="Oval 5">
            <a:extLst>
              <a:ext uri="{FF2B5EF4-FFF2-40B4-BE49-F238E27FC236}">
                <a16:creationId xmlns:a16="http://schemas.microsoft.com/office/drawing/2014/main" id="{934FDF84-A2D5-46E8-B249-3FDFCE91E54D}"/>
              </a:ext>
            </a:extLst>
          </p:cNvPr>
          <p:cNvSpPr/>
          <p:nvPr/>
        </p:nvSpPr>
        <p:spPr>
          <a:xfrm>
            <a:off x="4089871" y="3101186"/>
            <a:ext cx="118534" cy="1270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6" name="מחבר חץ ישר 5">
            <a:extLst>
              <a:ext uri="{FF2B5EF4-FFF2-40B4-BE49-F238E27FC236}">
                <a16:creationId xmlns:a16="http://schemas.microsoft.com/office/drawing/2014/main" id="{A6CA1683-A2BF-4D2B-900A-9403DBD467E3}"/>
              </a:ext>
            </a:extLst>
          </p:cNvPr>
          <p:cNvCxnSpPr>
            <a:cxnSpLocks/>
          </p:cNvCxnSpPr>
          <p:nvPr/>
        </p:nvCxnSpPr>
        <p:spPr>
          <a:xfrm flipH="1">
            <a:off x="927100" y="3145635"/>
            <a:ext cx="321795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מחבר חץ ישר 14">
            <a:extLst>
              <a:ext uri="{FF2B5EF4-FFF2-40B4-BE49-F238E27FC236}">
                <a16:creationId xmlns:a16="http://schemas.microsoft.com/office/drawing/2014/main" id="{725F477A-0ED8-48FB-9E55-FE3B87890A59}"/>
              </a:ext>
            </a:extLst>
          </p:cNvPr>
          <p:cNvCxnSpPr>
            <a:cxnSpLocks/>
          </p:cNvCxnSpPr>
          <p:nvPr/>
        </p:nvCxnSpPr>
        <p:spPr>
          <a:xfrm>
            <a:off x="4145058" y="3183735"/>
            <a:ext cx="0" cy="2747165"/>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מציין מיקום של מספר שקופית 1">
            <a:extLst>
              <a:ext uri="{FF2B5EF4-FFF2-40B4-BE49-F238E27FC236}">
                <a16:creationId xmlns:a16="http://schemas.microsoft.com/office/drawing/2014/main" id="{C360F8BE-D2F4-6E25-DFA5-AAB2858757C2}"/>
              </a:ext>
            </a:extLst>
          </p:cNvPr>
          <p:cNvSpPr>
            <a:spLocks noGrp="1"/>
          </p:cNvSpPr>
          <p:nvPr>
            <p:ph type="sldNum" sz="quarter" idx="12"/>
          </p:nvPr>
        </p:nvSpPr>
        <p:spPr/>
        <p:txBody>
          <a:bodyPr/>
          <a:lstStyle/>
          <a:p>
            <a:fld id="{A27A7669-33A8-428B-BF2E-7DA931436465}" type="slidenum">
              <a:rPr lang="he-IL" smtClean="0"/>
              <a:t>27</a:t>
            </a:fld>
            <a:endParaRPr lang="he-IL"/>
          </a:p>
        </p:txBody>
      </p:sp>
    </p:spTree>
    <p:extLst>
      <p:ext uri="{BB962C8B-B14F-4D97-AF65-F5344CB8AC3E}">
        <p14:creationId xmlns:p14="http://schemas.microsoft.com/office/powerpoint/2010/main" val="1550804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תמונה 56">
            <a:extLst>
              <a:ext uri="{FF2B5EF4-FFF2-40B4-BE49-F238E27FC236}">
                <a16:creationId xmlns:a16="http://schemas.microsoft.com/office/drawing/2014/main" id="{3C84F4F4-AE7D-9663-DECA-2F8B9695B34D}"/>
              </a:ext>
            </a:extLst>
          </p:cNvPr>
          <p:cNvPicPr>
            <a:picLocks noChangeAspect="1"/>
          </p:cNvPicPr>
          <p:nvPr/>
        </p:nvPicPr>
        <p:blipFill>
          <a:blip r:embed="rId3"/>
          <a:stretch>
            <a:fillRect/>
          </a:stretch>
        </p:blipFill>
        <p:spPr>
          <a:xfrm>
            <a:off x="3088640" y="65505"/>
            <a:ext cx="6096000" cy="6817895"/>
          </a:xfrm>
          <a:prstGeom prst="rect">
            <a:avLst/>
          </a:prstGeom>
        </p:spPr>
      </p:pic>
      <p:sp>
        <p:nvSpPr>
          <p:cNvPr id="2" name="מציין מיקום של מספר שקופית 1">
            <a:extLst>
              <a:ext uri="{FF2B5EF4-FFF2-40B4-BE49-F238E27FC236}">
                <a16:creationId xmlns:a16="http://schemas.microsoft.com/office/drawing/2014/main" id="{D186CF4D-B67D-9346-DFBE-68AC52C8CF9C}"/>
              </a:ext>
            </a:extLst>
          </p:cNvPr>
          <p:cNvSpPr>
            <a:spLocks noGrp="1"/>
          </p:cNvSpPr>
          <p:nvPr>
            <p:ph type="sldNum" sz="quarter" idx="12"/>
          </p:nvPr>
        </p:nvSpPr>
        <p:spPr/>
        <p:txBody>
          <a:bodyPr/>
          <a:lstStyle/>
          <a:p>
            <a:fld id="{A27A7669-33A8-428B-BF2E-7DA931436465}" type="slidenum">
              <a:rPr lang="he-IL" smtClean="0"/>
              <a:t>28</a:t>
            </a:fld>
            <a:endParaRPr lang="he-IL"/>
          </a:p>
        </p:txBody>
      </p:sp>
      <p:sp>
        <p:nvSpPr>
          <p:cNvPr id="4" name="מלבן 3">
            <a:extLst>
              <a:ext uri="{FF2B5EF4-FFF2-40B4-BE49-F238E27FC236}">
                <a16:creationId xmlns:a16="http://schemas.microsoft.com/office/drawing/2014/main" id="{C7A13716-3FC3-302F-38D2-3D228EF41A2D}"/>
              </a:ext>
            </a:extLst>
          </p:cNvPr>
          <p:cNvSpPr/>
          <p:nvPr/>
        </p:nvSpPr>
        <p:spPr>
          <a:xfrm>
            <a:off x="3088640" y="65505"/>
            <a:ext cx="6096000" cy="6817895"/>
          </a:xfrm>
          <a:prstGeom prst="rect">
            <a:avLst/>
          </a:prstGeom>
          <a:solidFill>
            <a:schemeClr val="bg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019683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תמונה 56">
            <a:extLst>
              <a:ext uri="{FF2B5EF4-FFF2-40B4-BE49-F238E27FC236}">
                <a16:creationId xmlns:a16="http://schemas.microsoft.com/office/drawing/2014/main" id="{3C84F4F4-AE7D-9663-DECA-2F8B9695B34D}"/>
              </a:ext>
            </a:extLst>
          </p:cNvPr>
          <p:cNvPicPr>
            <a:picLocks noChangeAspect="1"/>
          </p:cNvPicPr>
          <p:nvPr/>
        </p:nvPicPr>
        <p:blipFill>
          <a:blip r:embed="rId3"/>
          <a:stretch>
            <a:fillRect/>
          </a:stretch>
        </p:blipFill>
        <p:spPr>
          <a:xfrm>
            <a:off x="3088640" y="65505"/>
            <a:ext cx="6096000" cy="6817895"/>
          </a:xfrm>
          <a:prstGeom prst="rect">
            <a:avLst/>
          </a:prstGeom>
        </p:spPr>
      </p:pic>
      <p:sp>
        <p:nvSpPr>
          <p:cNvPr id="2" name="מציין מיקום של מספר שקופית 1">
            <a:extLst>
              <a:ext uri="{FF2B5EF4-FFF2-40B4-BE49-F238E27FC236}">
                <a16:creationId xmlns:a16="http://schemas.microsoft.com/office/drawing/2014/main" id="{D186CF4D-B67D-9346-DFBE-68AC52C8CF9C}"/>
              </a:ext>
            </a:extLst>
          </p:cNvPr>
          <p:cNvSpPr>
            <a:spLocks noGrp="1"/>
          </p:cNvSpPr>
          <p:nvPr>
            <p:ph type="sldNum" sz="quarter" idx="12"/>
          </p:nvPr>
        </p:nvSpPr>
        <p:spPr/>
        <p:txBody>
          <a:bodyPr/>
          <a:lstStyle/>
          <a:p>
            <a:fld id="{A27A7669-33A8-428B-BF2E-7DA931436465}" type="slidenum">
              <a:rPr lang="he-IL" smtClean="0"/>
              <a:t>29</a:t>
            </a:fld>
            <a:endParaRPr lang="he-IL"/>
          </a:p>
        </p:txBody>
      </p:sp>
      <p:sp>
        <p:nvSpPr>
          <p:cNvPr id="4" name="מלבן 3">
            <a:extLst>
              <a:ext uri="{FF2B5EF4-FFF2-40B4-BE49-F238E27FC236}">
                <a16:creationId xmlns:a16="http://schemas.microsoft.com/office/drawing/2014/main" id="{C7A13716-3FC3-302F-38D2-3D228EF41A2D}"/>
              </a:ext>
            </a:extLst>
          </p:cNvPr>
          <p:cNvSpPr/>
          <p:nvPr/>
        </p:nvSpPr>
        <p:spPr>
          <a:xfrm>
            <a:off x="3088640" y="2259106"/>
            <a:ext cx="6096000" cy="4624294"/>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48923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erial View of Tree Mortality Due To Drought, Insects or Disease Stock  Image - Image of aerial, diseases: 305813345">
            <a:extLst>
              <a:ext uri="{FF2B5EF4-FFF2-40B4-BE49-F238E27FC236}">
                <a16:creationId xmlns:a16="http://schemas.microsoft.com/office/drawing/2014/main" id="{19778A05-B28B-F5DF-B63E-8A584E028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418" y="1393929"/>
            <a:ext cx="5900935" cy="3931498"/>
          </a:xfrm>
          <a:prstGeom prst="rect">
            <a:avLst/>
          </a:prstGeom>
          <a:noFill/>
          <a:extLst>
            <a:ext uri="{909E8E84-426E-40DD-AFC4-6F175D3DCCD1}">
              <a14:hiddenFill xmlns:a14="http://schemas.microsoft.com/office/drawing/2010/main">
                <a:solidFill>
                  <a:srgbClr val="FFFFFF"/>
                </a:solidFill>
              </a14:hiddenFill>
            </a:ext>
          </a:extLst>
        </p:spPr>
      </p:pic>
      <p:pic>
        <p:nvPicPr>
          <p:cNvPr id="8" name="תמונה 7">
            <a:extLst>
              <a:ext uri="{FF2B5EF4-FFF2-40B4-BE49-F238E27FC236}">
                <a16:creationId xmlns:a16="http://schemas.microsoft.com/office/drawing/2014/main" id="{03106A77-C2A8-DE8E-E53D-A0C472F9D4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04529"/>
            <a:ext cx="5945707" cy="3931499"/>
          </a:xfrm>
          <a:prstGeom prst="rect">
            <a:avLst/>
          </a:prstGeom>
        </p:spPr>
      </p:pic>
      <p:sp>
        <p:nvSpPr>
          <p:cNvPr id="2" name="מציין מיקום של מספר שקופית 1">
            <a:extLst>
              <a:ext uri="{FF2B5EF4-FFF2-40B4-BE49-F238E27FC236}">
                <a16:creationId xmlns:a16="http://schemas.microsoft.com/office/drawing/2014/main" id="{B587C6FE-9316-40EF-B9C3-2612DE3E9D9C}"/>
              </a:ext>
            </a:extLst>
          </p:cNvPr>
          <p:cNvSpPr>
            <a:spLocks noGrp="1"/>
          </p:cNvSpPr>
          <p:nvPr>
            <p:ph type="sldNum" sz="quarter" idx="12"/>
          </p:nvPr>
        </p:nvSpPr>
        <p:spPr/>
        <p:txBody>
          <a:bodyPr/>
          <a:lstStyle/>
          <a:p>
            <a:fld id="{A27A7669-33A8-428B-BF2E-7DA931436465}" type="slidenum">
              <a:rPr lang="he-IL" smtClean="0"/>
              <a:t>3</a:t>
            </a:fld>
            <a:endParaRPr lang="he-IL"/>
          </a:p>
        </p:txBody>
      </p:sp>
    </p:spTree>
    <p:extLst>
      <p:ext uri="{BB962C8B-B14F-4D97-AF65-F5344CB8AC3E}">
        <p14:creationId xmlns:p14="http://schemas.microsoft.com/office/powerpoint/2010/main" val="1283976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תמונה 56">
            <a:extLst>
              <a:ext uri="{FF2B5EF4-FFF2-40B4-BE49-F238E27FC236}">
                <a16:creationId xmlns:a16="http://schemas.microsoft.com/office/drawing/2014/main" id="{3C84F4F4-AE7D-9663-DECA-2F8B9695B34D}"/>
              </a:ext>
            </a:extLst>
          </p:cNvPr>
          <p:cNvPicPr>
            <a:picLocks noChangeAspect="1"/>
          </p:cNvPicPr>
          <p:nvPr/>
        </p:nvPicPr>
        <p:blipFill>
          <a:blip r:embed="rId3"/>
          <a:stretch>
            <a:fillRect/>
          </a:stretch>
        </p:blipFill>
        <p:spPr>
          <a:xfrm>
            <a:off x="3088640" y="65505"/>
            <a:ext cx="6096000" cy="6817895"/>
          </a:xfrm>
          <a:prstGeom prst="rect">
            <a:avLst/>
          </a:prstGeom>
        </p:spPr>
      </p:pic>
      <p:sp>
        <p:nvSpPr>
          <p:cNvPr id="2" name="מציין מיקום של מספר שקופית 1">
            <a:extLst>
              <a:ext uri="{FF2B5EF4-FFF2-40B4-BE49-F238E27FC236}">
                <a16:creationId xmlns:a16="http://schemas.microsoft.com/office/drawing/2014/main" id="{D186CF4D-B67D-9346-DFBE-68AC52C8CF9C}"/>
              </a:ext>
            </a:extLst>
          </p:cNvPr>
          <p:cNvSpPr>
            <a:spLocks noGrp="1"/>
          </p:cNvSpPr>
          <p:nvPr>
            <p:ph type="sldNum" sz="quarter" idx="12"/>
          </p:nvPr>
        </p:nvSpPr>
        <p:spPr/>
        <p:txBody>
          <a:bodyPr/>
          <a:lstStyle/>
          <a:p>
            <a:fld id="{A27A7669-33A8-428B-BF2E-7DA931436465}" type="slidenum">
              <a:rPr lang="he-IL" smtClean="0"/>
              <a:t>30</a:t>
            </a:fld>
            <a:endParaRPr lang="he-IL"/>
          </a:p>
        </p:txBody>
      </p:sp>
      <p:sp>
        <p:nvSpPr>
          <p:cNvPr id="4" name="מלבן 3">
            <a:extLst>
              <a:ext uri="{FF2B5EF4-FFF2-40B4-BE49-F238E27FC236}">
                <a16:creationId xmlns:a16="http://schemas.microsoft.com/office/drawing/2014/main" id="{C7A13716-3FC3-302F-38D2-3D228EF41A2D}"/>
              </a:ext>
            </a:extLst>
          </p:cNvPr>
          <p:cNvSpPr/>
          <p:nvPr/>
        </p:nvSpPr>
        <p:spPr>
          <a:xfrm>
            <a:off x="3088640" y="4077148"/>
            <a:ext cx="6096000" cy="2806252"/>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Picture 2" descr="‫מקדם מתאם פירסון: חישוב + דוגמאות‬‎">
            <a:extLst>
              <a:ext uri="{FF2B5EF4-FFF2-40B4-BE49-F238E27FC236}">
                <a16:creationId xmlns:a16="http://schemas.microsoft.com/office/drawing/2014/main" id="{5E750F61-AA22-E66B-F476-7047ADC15E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4550" y="2627444"/>
            <a:ext cx="1863116" cy="1213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466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תמונה 56">
            <a:extLst>
              <a:ext uri="{FF2B5EF4-FFF2-40B4-BE49-F238E27FC236}">
                <a16:creationId xmlns:a16="http://schemas.microsoft.com/office/drawing/2014/main" id="{3C84F4F4-AE7D-9663-DECA-2F8B9695B34D}"/>
              </a:ext>
            </a:extLst>
          </p:cNvPr>
          <p:cNvPicPr>
            <a:picLocks noChangeAspect="1"/>
          </p:cNvPicPr>
          <p:nvPr/>
        </p:nvPicPr>
        <p:blipFill>
          <a:blip r:embed="rId3"/>
          <a:stretch>
            <a:fillRect/>
          </a:stretch>
        </p:blipFill>
        <p:spPr>
          <a:xfrm>
            <a:off x="3088640" y="65505"/>
            <a:ext cx="6096000" cy="6817895"/>
          </a:xfrm>
          <a:prstGeom prst="rect">
            <a:avLst/>
          </a:prstGeom>
        </p:spPr>
      </p:pic>
      <p:sp>
        <p:nvSpPr>
          <p:cNvPr id="2" name="מציין מיקום של מספר שקופית 1">
            <a:extLst>
              <a:ext uri="{FF2B5EF4-FFF2-40B4-BE49-F238E27FC236}">
                <a16:creationId xmlns:a16="http://schemas.microsoft.com/office/drawing/2014/main" id="{D186CF4D-B67D-9346-DFBE-68AC52C8CF9C}"/>
              </a:ext>
            </a:extLst>
          </p:cNvPr>
          <p:cNvSpPr>
            <a:spLocks noGrp="1"/>
          </p:cNvSpPr>
          <p:nvPr>
            <p:ph type="sldNum" sz="quarter" idx="12"/>
          </p:nvPr>
        </p:nvSpPr>
        <p:spPr/>
        <p:txBody>
          <a:bodyPr/>
          <a:lstStyle/>
          <a:p>
            <a:fld id="{A27A7669-33A8-428B-BF2E-7DA931436465}" type="slidenum">
              <a:rPr lang="he-IL" smtClean="0"/>
              <a:t>31</a:t>
            </a:fld>
            <a:endParaRPr lang="he-IL"/>
          </a:p>
        </p:txBody>
      </p:sp>
      <p:pic>
        <p:nvPicPr>
          <p:cNvPr id="3" name="Picture 2" descr="Machine Learning Logo Images – Browse ...">
            <a:extLst>
              <a:ext uri="{FF2B5EF4-FFF2-40B4-BE49-F238E27FC236}">
                <a16:creationId xmlns:a16="http://schemas.microsoft.com/office/drawing/2014/main" id="{AE1F203C-BB93-5D43-0CBB-9D085DC2E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1060" y="4322081"/>
            <a:ext cx="2293900" cy="18609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מקדם מתאם פירסון: חישוב + דוגמאות‬‎">
            <a:extLst>
              <a:ext uri="{FF2B5EF4-FFF2-40B4-BE49-F238E27FC236}">
                <a16:creationId xmlns:a16="http://schemas.microsoft.com/office/drawing/2014/main" id="{AD79BEDC-FABA-893D-8D55-AF490BDED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84550" y="2627444"/>
            <a:ext cx="1863116" cy="1213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198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תמונה 56">
            <a:extLst>
              <a:ext uri="{FF2B5EF4-FFF2-40B4-BE49-F238E27FC236}">
                <a16:creationId xmlns:a16="http://schemas.microsoft.com/office/drawing/2014/main" id="{3C84F4F4-AE7D-9663-DECA-2F8B9695B34D}"/>
              </a:ext>
            </a:extLst>
          </p:cNvPr>
          <p:cNvPicPr>
            <a:picLocks noChangeAspect="1"/>
          </p:cNvPicPr>
          <p:nvPr/>
        </p:nvPicPr>
        <p:blipFill>
          <a:blip r:embed="rId3"/>
          <a:srcRect t="32806"/>
          <a:stretch/>
        </p:blipFill>
        <p:spPr>
          <a:xfrm>
            <a:off x="1909996" y="566271"/>
            <a:ext cx="8372008" cy="6291729"/>
          </a:xfrm>
          <a:prstGeom prst="rect">
            <a:avLst/>
          </a:prstGeom>
        </p:spPr>
      </p:pic>
      <p:sp>
        <p:nvSpPr>
          <p:cNvPr id="2" name="מציין מיקום של מספר שקופית 1">
            <a:extLst>
              <a:ext uri="{FF2B5EF4-FFF2-40B4-BE49-F238E27FC236}">
                <a16:creationId xmlns:a16="http://schemas.microsoft.com/office/drawing/2014/main" id="{D186CF4D-B67D-9346-DFBE-68AC52C8CF9C}"/>
              </a:ext>
            </a:extLst>
          </p:cNvPr>
          <p:cNvSpPr>
            <a:spLocks noGrp="1"/>
          </p:cNvSpPr>
          <p:nvPr>
            <p:ph type="sldNum" sz="quarter" idx="12"/>
          </p:nvPr>
        </p:nvSpPr>
        <p:spPr/>
        <p:txBody>
          <a:bodyPr/>
          <a:lstStyle/>
          <a:p>
            <a:fld id="{A27A7669-33A8-428B-BF2E-7DA931436465}" type="slidenum">
              <a:rPr lang="he-IL" smtClean="0"/>
              <a:t>32</a:t>
            </a:fld>
            <a:endParaRPr lang="he-IL"/>
          </a:p>
        </p:txBody>
      </p:sp>
      <p:sp>
        <p:nvSpPr>
          <p:cNvPr id="3" name="תיבת טקסט 2">
            <a:extLst>
              <a:ext uri="{FF2B5EF4-FFF2-40B4-BE49-F238E27FC236}">
                <a16:creationId xmlns:a16="http://schemas.microsoft.com/office/drawing/2014/main" id="{E213BC02-CA34-17A1-2583-E9F2E5E3FF39}"/>
              </a:ext>
            </a:extLst>
          </p:cNvPr>
          <p:cNvSpPr txBox="1"/>
          <p:nvPr/>
        </p:nvSpPr>
        <p:spPr>
          <a:xfrm>
            <a:off x="2491959" y="136525"/>
            <a:ext cx="1499128" cy="369332"/>
          </a:xfrm>
          <a:prstGeom prst="rect">
            <a:avLst/>
          </a:prstGeom>
          <a:noFill/>
        </p:spPr>
        <p:txBody>
          <a:bodyPr wrap="none" rtlCol="1">
            <a:spAutoFit/>
          </a:bodyPr>
          <a:lstStyle/>
          <a:p>
            <a:r>
              <a:rPr lang="en-US" b="1" dirty="0">
                <a:latin typeface="Times New Roman" panose="02020603050405020304" pitchFamily="18" charset="0"/>
                <a:cs typeface="Times New Roman" panose="02020603050405020304" pitchFamily="18" charset="0"/>
              </a:rPr>
              <a:t>Spectral data</a:t>
            </a:r>
            <a:endParaRPr lang="he-IL"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תיבת טקסט 3">
                <a:extLst>
                  <a:ext uri="{FF2B5EF4-FFF2-40B4-BE49-F238E27FC236}">
                    <a16:creationId xmlns:a16="http://schemas.microsoft.com/office/drawing/2014/main" id="{336771D4-3D0F-97AC-1DBF-074A67ECCD74}"/>
                  </a:ext>
                </a:extLst>
              </p:cNvPr>
              <p:cNvSpPr txBox="1"/>
              <p:nvPr/>
            </p:nvSpPr>
            <p:spPr>
              <a:xfrm>
                <a:off x="7977536" y="136525"/>
                <a:ext cx="628698" cy="369332"/>
              </a:xfrm>
              <a:prstGeom prst="rect">
                <a:avLst/>
              </a:prstGeom>
              <a:noFill/>
            </p:spPr>
            <p:txBody>
              <a:bodyPr wrap="none" rtlCol="1">
                <a:spAutoFit/>
              </a:bodyPr>
              <a:lstStyle/>
              <a:p>
                <a14:m>
                  <m:oMath xmlns:m="http://schemas.openxmlformats.org/officeDocument/2006/math">
                    <m:r>
                      <a:rPr lang="en-US" sz="1800" b="1" i="1"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𝝍</m:t>
                    </m:r>
                  </m:oMath>
                </a14:m>
                <a:r>
                  <a:rPr lang="en-US" sz="1800" b="1" baseline="-25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leaf</a:t>
                </a:r>
                <a:endParaRPr lang="he-IL" b="1" dirty="0">
                  <a:latin typeface="Times New Roman" panose="02020603050405020304" pitchFamily="18" charset="0"/>
                  <a:cs typeface="Times New Roman" panose="02020603050405020304" pitchFamily="18" charset="0"/>
                </a:endParaRPr>
              </a:p>
            </p:txBody>
          </p:sp>
        </mc:Choice>
        <mc:Fallback>
          <p:sp>
            <p:nvSpPr>
              <p:cNvPr id="4" name="תיבת טקסט 3">
                <a:extLst>
                  <a:ext uri="{FF2B5EF4-FFF2-40B4-BE49-F238E27FC236}">
                    <a16:creationId xmlns:a16="http://schemas.microsoft.com/office/drawing/2014/main" id="{336771D4-3D0F-97AC-1DBF-074A67ECCD74}"/>
                  </a:ext>
                </a:extLst>
              </p:cNvPr>
              <p:cNvSpPr txBox="1">
                <a:spLocks noRot="1" noChangeAspect="1" noMove="1" noResize="1" noEditPoints="1" noAdjustHandles="1" noChangeArrowheads="1" noChangeShapeType="1" noTextEdit="1"/>
              </p:cNvSpPr>
              <p:nvPr/>
            </p:nvSpPr>
            <p:spPr>
              <a:xfrm>
                <a:off x="7977536" y="136525"/>
                <a:ext cx="628698" cy="369332"/>
              </a:xfrm>
              <a:prstGeom prst="rect">
                <a:avLst/>
              </a:prstGeom>
              <a:blipFill>
                <a:blip r:embed="rId4"/>
                <a:stretch>
                  <a:fillRect r="-971" b="-19672"/>
                </a:stretch>
              </a:blipFill>
            </p:spPr>
            <p:txBody>
              <a:bodyPr/>
              <a:lstStyle/>
              <a:p>
                <a:r>
                  <a:rPr lang="he-IL">
                    <a:noFill/>
                  </a:rPr>
                  <a:t> </a:t>
                </a:r>
              </a:p>
            </p:txBody>
          </p:sp>
        </mc:Fallback>
      </mc:AlternateContent>
      <p:sp>
        <p:nvSpPr>
          <p:cNvPr id="5" name="מלבן 4">
            <a:extLst>
              <a:ext uri="{FF2B5EF4-FFF2-40B4-BE49-F238E27FC236}">
                <a16:creationId xmlns:a16="http://schemas.microsoft.com/office/drawing/2014/main" id="{C5F7C121-C6FB-488F-E157-3BD40F67C8BA}"/>
              </a:ext>
            </a:extLst>
          </p:cNvPr>
          <p:cNvSpPr/>
          <p:nvPr/>
        </p:nvSpPr>
        <p:spPr>
          <a:xfrm>
            <a:off x="6379285" y="2485017"/>
            <a:ext cx="3902719" cy="437298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6">
            <a:extLst>
              <a:ext uri="{FF2B5EF4-FFF2-40B4-BE49-F238E27FC236}">
                <a16:creationId xmlns:a16="http://schemas.microsoft.com/office/drawing/2014/main" id="{CD042859-1B1B-F5E1-8661-A0B152DE3F24}"/>
              </a:ext>
            </a:extLst>
          </p:cNvPr>
          <p:cNvSpPr/>
          <p:nvPr/>
        </p:nvSpPr>
        <p:spPr>
          <a:xfrm>
            <a:off x="4883972" y="3808206"/>
            <a:ext cx="1495313" cy="3049793"/>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9B00FAB1-35BD-4A73-B102-A2EFAD22F214}"/>
              </a:ext>
            </a:extLst>
          </p:cNvPr>
          <p:cNvSpPr/>
          <p:nvPr/>
        </p:nvSpPr>
        <p:spPr>
          <a:xfrm>
            <a:off x="4132729" y="4412428"/>
            <a:ext cx="751243" cy="2445572"/>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 name="Picture 2" descr="‫מקדם מתאם פירסון: חישוב + דוגמאות‬‎">
            <a:extLst>
              <a:ext uri="{FF2B5EF4-FFF2-40B4-BE49-F238E27FC236}">
                <a16:creationId xmlns:a16="http://schemas.microsoft.com/office/drawing/2014/main" id="{5FB098FD-5276-6657-94B7-528ADCD82D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8884" y="1001844"/>
            <a:ext cx="1863116" cy="1213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913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תמונה 56">
            <a:extLst>
              <a:ext uri="{FF2B5EF4-FFF2-40B4-BE49-F238E27FC236}">
                <a16:creationId xmlns:a16="http://schemas.microsoft.com/office/drawing/2014/main" id="{3C84F4F4-AE7D-9663-DECA-2F8B9695B34D}"/>
              </a:ext>
            </a:extLst>
          </p:cNvPr>
          <p:cNvPicPr>
            <a:picLocks noChangeAspect="1"/>
          </p:cNvPicPr>
          <p:nvPr/>
        </p:nvPicPr>
        <p:blipFill>
          <a:blip r:embed="rId3"/>
          <a:srcRect t="32806"/>
          <a:stretch/>
        </p:blipFill>
        <p:spPr>
          <a:xfrm>
            <a:off x="1909996" y="566271"/>
            <a:ext cx="8372008" cy="6291729"/>
          </a:xfrm>
          <a:prstGeom prst="rect">
            <a:avLst/>
          </a:prstGeom>
        </p:spPr>
      </p:pic>
      <p:sp>
        <p:nvSpPr>
          <p:cNvPr id="2" name="מציין מיקום של מספר שקופית 1">
            <a:extLst>
              <a:ext uri="{FF2B5EF4-FFF2-40B4-BE49-F238E27FC236}">
                <a16:creationId xmlns:a16="http://schemas.microsoft.com/office/drawing/2014/main" id="{D186CF4D-B67D-9346-DFBE-68AC52C8CF9C}"/>
              </a:ext>
            </a:extLst>
          </p:cNvPr>
          <p:cNvSpPr>
            <a:spLocks noGrp="1"/>
          </p:cNvSpPr>
          <p:nvPr>
            <p:ph type="sldNum" sz="quarter" idx="12"/>
          </p:nvPr>
        </p:nvSpPr>
        <p:spPr/>
        <p:txBody>
          <a:bodyPr/>
          <a:lstStyle/>
          <a:p>
            <a:fld id="{A27A7669-33A8-428B-BF2E-7DA931436465}" type="slidenum">
              <a:rPr lang="he-IL" smtClean="0"/>
              <a:t>33</a:t>
            </a:fld>
            <a:endParaRPr lang="he-IL"/>
          </a:p>
        </p:txBody>
      </p:sp>
      <p:sp>
        <p:nvSpPr>
          <p:cNvPr id="3" name="תיבת טקסט 2">
            <a:extLst>
              <a:ext uri="{FF2B5EF4-FFF2-40B4-BE49-F238E27FC236}">
                <a16:creationId xmlns:a16="http://schemas.microsoft.com/office/drawing/2014/main" id="{E213BC02-CA34-17A1-2583-E9F2E5E3FF39}"/>
              </a:ext>
            </a:extLst>
          </p:cNvPr>
          <p:cNvSpPr txBox="1"/>
          <p:nvPr/>
        </p:nvSpPr>
        <p:spPr>
          <a:xfrm>
            <a:off x="2491959" y="136525"/>
            <a:ext cx="1499128" cy="369332"/>
          </a:xfrm>
          <a:prstGeom prst="rect">
            <a:avLst/>
          </a:prstGeom>
          <a:noFill/>
        </p:spPr>
        <p:txBody>
          <a:bodyPr wrap="none" rtlCol="1">
            <a:spAutoFit/>
          </a:bodyPr>
          <a:lstStyle/>
          <a:p>
            <a:r>
              <a:rPr lang="en-US" b="1" dirty="0">
                <a:latin typeface="Times New Roman" panose="02020603050405020304" pitchFamily="18" charset="0"/>
                <a:cs typeface="Times New Roman" panose="02020603050405020304" pitchFamily="18" charset="0"/>
              </a:rPr>
              <a:t>Spectral data</a:t>
            </a:r>
            <a:endParaRPr lang="he-IL"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תיבת טקסט 3">
                <a:extLst>
                  <a:ext uri="{FF2B5EF4-FFF2-40B4-BE49-F238E27FC236}">
                    <a16:creationId xmlns:a16="http://schemas.microsoft.com/office/drawing/2014/main" id="{336771D4-3D0F-97AC-1DBF-074A67ECCD74}"/>
                  </a:ext>
                </a:extLst>
              </p:cNvPr>
              <p:cNvSpPr txBox="1"/>
              <p:nvPr/>
            </p:nvSpPr>
            <p:spPr>
              <a:xfrm>
                <a:off x="7977536" y="136525"/>
                <a:ext cx="628698" cy="369332"/>
              </a:xfrm>
              <a:prstGeom prst="rect">
                <a:avLst/>
              </a:prstGeom>
              <a:noFill/>
            </p:spPr>
            <p:txBody>
              <a:bodyPr wrap="none" rtlCol="1">
                <a:spAutoFit/>
              </a:bodyPr>
              <a:lstStyle/>
              <a:p>
                <a14:m>
                  <m:oMath xmlns:m="http://schemas.openxmlformats.org/officeDocument/2006/math">
                    <m:r>
                      <a:rPr lang="en-US" sz="1800" b="1" i="1"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𝝍</m:t>
                    </m:r>
                  </m:oMath>
                </a14:m>
                <a:r>
                  <a:rPr lang="en-US" sz="1800" b="1" baseline="-25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leaf</a:t>
                </a:r>
                <a:endParaRPr lang="he-IL" b="1" dirty="0">
                  <a:latin typeface="Times New Roman" panose="02020603050405020304" pitchFamily="18" charset="0"/>
                  <a:cs typeface="Times New Roman" panose="02020603050405020304" pitchFamily="18" charset="0"/>
                </a:endParaRPr>
              </a:p>
            </p:txBody>
          </p:sp>
        </mc:Choice>
        <mc:Fallback>
          <p:sp>
            <p:nvSpPr>
              <p:cNvPr id="4" name="תיבת טקסט 3">
                <a:extLst>
                  <a:ext uri="{FF2B5EF4-FFF2-40B4-BE49-F238E27FC236}">
                    <a16:creationId xmlns:a16="http://schemas.microsoft.com/office/drawing/2014/main" id="{336771D4-3D0F-97AC-1DBF-074A67ECCD74}"/>
                  </a:ext>
                </a:extLst>
              </p:cNvPr>
              <p:cNvSpPr txBox="1">
                <a:spLocks noRot="1" noChangeAspect="1" noMove="1" noResize="1" noEditPoints="1" noAdjustHandles="1" noChangeArrowheads="1" noChangeShapeType="1" noTextEdit="1"/>
              </p:cNvSpPr>
              <p:nvPr/>
            </p:nvSpPr>
            <p:spPr>
              <a:xfrm>
                <a:off x="7977536" y="136525"/>
                <a:ext cx="628698" cy="369332"/>
              </a:xfrm>
              <a:prstGeom prst="rect">
                <a:avLst/>
              </a:prstGeom>
              <a:blipFill>
                <a:blip r:embed="rId4"/>
                <a:stretch>
                  <a:fillRect r="-971" b="-19672"/>
                </a:stretch>
              </a:blipFill>
            </p:spPr>
            <p:txBody>
              <a:bodyPr/>
              <a:lstStyle/>
              <a:p>
                <a:r>
                  <a:rPr lang="he-IL">
                    <a:noFill/>
                  </a:rPr>
                  <a:t> </a:t>
                </a:r>
              </a:p>
            </p:txBody>
          </p:sp>
        </mc:Fallback>
      </mc:AlternateContent>
      <p:sp>
        <p:nvSpPr>
          <p:cNvPr id="5" name="מלבן 4">
            <a:extLst>
              <a:ext uri="{FF2B5EF4-FFF2-40B4-BE49-F238E27FC236}">
                <a16:creationId xmlns:a16="http://schemas.microsoft.com/office/drawing/2014/main" id="{C5F7C121-C6FB-488F-E157-3BD40F67C8BA}"/>
              </a:ext>
            </a:extLst>
          </p:cNvPr>
          <p:cNvSpPr/>
          <p:nvPr/>
        </p:nvSpPr>
        <p:spPr>
          <a:xfrm>
            <a:off x="7261412" y="2485017"/>
            <a:ext cx="3020592" cy="437298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5">
            <a:extLst>
              <a:ext uri="{FF2B5EF4-FFF2-40B4-BE49-F238E27FC236}">
                <a16:creationId xmlns:a16="http://schemas.microsoft.com/office/drawing/2014/main" id="{80A34852-3010-B20F-2A63-F4333D6B5610}"/>
              </a:ext>
            </a:extLst>
          </p:cNvPr>
          <p:cNvSpPr/>
          <p:nvPr/>
        </p:nvSpPr>
        <p:spPr>
          <a:xfrm>
            <a:off x="4948518" y="3797449"/>
            <a:ext cx="2312894" cy="1015702"/>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9" name="Picture 2" descr="‫מקדם מתאם פירסון: חישוב + דוגמאות‬‎">
            <a:extLst>
              <a:ext uri="{FF2B5EF4-FFF2-40B4-BE49-F238E27FC236}">
                <a16:creationId xmlns:a16="http://schemas.microsoft.com/office/drawing/2014/main" id="{208657FA-E58D-F4B7-6FFF-39E7EAF23C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8884" y="1001844"/>
            <a:ext cx="1863116" cy="1213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979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תמונה 56">
            <a:extLst>
              <a:ext uri="{FF2B5EF4-FFF2-40B4-BE49-F238E27FC236}">
                <a16:creationId xmlns:a16="http://schemas.microsoft.com/office/drawing/2014/main" id="{3C84F4F4-AE7D-9663-DECA-2F8B9695B34D}"/>
              </a:ext>
            </a:extLst>
          </p:cNvPr>
          <p:cNvPicPr>
            <a:picLocks noChangeAspect="1"/>
          </p:cNvPicPr>
          <p:nvPr/>
        </p:nvPicPr>
        <p:blipFill>
          <a:blip r:embed="rId3"/>
          <a:srcRect t="32806"/>
          <a:stretch/>
        </p:blipFill>
        <p:spPr>
          <a:xfrm>
            <a:off x="1909996" y="566271"/>
            <a:ext cx="8372008" cy="6291729"/>
          </a:xfrm>
          <a:prstGeom prst="rect">
            <a:avLst/>
          </a:prstGeom>
        </p:spPr>
      </p:pic>
      <p:sp>
        <p:nvSpPr>
          <p:cNvPr id="2" name="מציין מיקום של מספר שקופית 1">
            <a:extLst>
              <a:ext uri="{FF2B5EF4-FFF2-40B4-BE49-F238E27FC236}">
                <a16:creationId xmlns:a16="http://schemas.microsoft.com/office/drawing/2014/main" id="{D186CF4D-B67D-9346-DFBE-68AC52C8CF9C}"/>
              </a:ext>
            </a:extLst>
          </p:cNvPr>
          <p:cNvSpPr>
            <a:spLocks noGrp="1"/>
          </p:cNvSpPr>
          <p:nvPr>
            <p:ph type="sldNum" sz="quarter" idx="12"/>
          </p:nvPr>
        </p:nvSpPr>
        <p:spPr/>
        <p:txBody>
          <a:bodyPr/>
          <a:lstStyle/>
          <a:p>
            <a:fld id="{A27A7669-33A8-428B-BF2E-7DA931436465}" type="slidenum">
              <a:rPr lang="he-IL" smtClean="0"/>
              <a:t>34</a:t>
            </a:fld>
            <a:endParaRPr lang="he-IL"/>
          </a:p>
        </p:txBody>
      </p:sp>
      <p:sp>
        <p:nvSpPr>
          <p:cNvPr id="3" name="תיבת טקסט 2">
            <a:extLst>
              <a:ext uri="{FF2B5EF4-FFF2-40B4-BE49-F238E27FC236}">
                <a16:creationId xmlns:a16="http://schemas.microsoft.com/office/drawing/2014/main" id="{E213BC02-CA34-17A1-2583-E9F2E5E3FF39}"/>
              </a:ext>
            </a:extLst>
          </p:cNvPr>
          <p:cNvSpPr txBox="1"/>
          <p:nvPr/>
        </p:nvSpPr>
        <p:spPr>
          <a:xfrm>
            <a:off x="2491959" y="136525"/>
            <a:ext cx="1499128" cy="369332"/>
          </a:xfrm>
          <a:prstGeom prst="rect">
            <a:avLst/>
          </a:prstGeom>
          <a:noFill/>
        </p:spPr>
        <p:txBody>
          <a:bodyPr wrap="none" rtlCol="1">
            <a:spAutoFit/>
          </a:bodyPr>
          <a:lstStyle/>
          <a:p>
            <a:r>
              <a:rPr lang="en-US" b="1" dirty="0">
                <a:latin typeface="Times New Roman" panose="02020603050405020304" pitchFamily="18" charset="0"/>
                <a:cs typeface="Times New Roman" panose="02020603050405020304" pitchFamily="18" charset="0"/>
              </a:rPr>
              <a:t>Spectral data</a:t>
            </a:r>
            <a:endParaRPr lang="he-IL"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 name="תיבת טקסט 3">
                <a:extLst>
                  <a:ext uri="{FF2B5EF4-FFF2-40B4-BE49-F238E27FC236}">
                    <a16:creationId xmlns:a16="http://schemas.microsoft.com/office/drawing/2014/main" id="{336771D4-3D0F-97AC-1DBF-074A67ECCD74}"/>
                  </a:ext>
                </a:extLst>
              </p:cNvPr>
              <p:cNvSpPr txBox="1"/>
              <p:nvPr/>
            </p:nvSpPr>
            <p:spPr>
              <a:xfrm>
                <a:off x="7977536" y="136525"/>
                <a:ext cx="628698" cy="369332"/>
              </a:xfrm>
              <a:prstGeom prst="rect">
                <a:avLst/>
              </a:prstGeom>
              <a:noFill/>
            </p:spPr>
            <p:txBody>
              <a:bodyPr wrap="none" rtlCol="1">
                <a:spAutoFit/>
              </a:bodyPr>
              <a:lstStyle/>
              <a:p>
                <a14:m>
                  <m:oMath xmlns:m="http://schemas.openxmlformats.org/officeDocument/2006/math">
                    <m:r>
                      <a:rPr lang="en-US" sz="1800" b="1" i="1"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𝝍</m:t>
                    </m:r>
                  </m:oMath>
                </a14:m>
                <a:r>
                  <a:rPr lang="en-US" sz="1800" b="1" baseline="-25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leaf</a:t>
                </a:r>
                <a:endParaRPr lang="he-IL" b="1" dirty="0">
                  <a:latin typeface="Times New Roman" panose="02020603050405020304" pitchFamily="18" charset="0"/>
                  <a:cs typeface="Times New Roman" panose="02020603050405020304" pitchFamily="18" charset="0"/>
                </a:endParaRPr>
              </a:p>
            </p:txBody>
          </p:sp>
        </mc:Choice>
        <mc:Fallback>
          <p:sp>
            <p:nvSpPr>
              <p:cNvPr id="4" name="תיבת טקסט 3">
                <a:extLst>
                  <a:ext uri="{FF2B5EF4-FFF2-40B4-BE49-F238E27FC236}">
                    <a16:creationId xmlns:a16="http://schemas.microsoft.com/office/drawing/2014/main" id="{336771D4-3D0F-97AC-1DBF-074A67ECCD74}"/>
                  </a:ext>
                </a:extLst>
              </p:cNvPr>
              <p:cNvSpPr txBox="1">
                <a:spLocks noRot="1" noChangeAspect="1" noMove="1" noResize="1" noEditPoints="1" noAdjustHandles="1" noChangeArrowheads="1" noChangeShapeType="1" noTextEdit="1"/>
              </p:cNvSpPr>
              <p:nvPr/>
            </p:nvSpPr>
            <p:spPr>
              <a:xfrm>
                <a:off x="7977536" y="136525"/>
                <a:ext cx="628698" cy="369332"/>
              </a:xfrm>
              <a:prstGeom prst="rect">
                <a:avLst/>
              </a:prstGeom>
              <a:blipFill>
                <a:blip r:embed="rId4"/>
                <a:stretch>
                  <a:fillRect r="-971" b="-19672"/>
                </a:stretch>
              </a:blipFill>
            </p:spPr>
            <p:txBody>
              <a:bodyPr/>
              <a:lstStyle/>
              <a:p>
                <a:r>
                  <a:rPr lang="he-IL">
                    <a:noFill/>
                  </a:rPr>
                  <a:t> </a:t>
                </a:r>
              </a:p>
            </p:txBody>
          </p:sp>
        </mc:Fallback>
      </mc:AlternateContent>
      <p:pic>
        <p:nvPicPr>
          <p:cNvPr id="7" name="Picture 2" descr="‫מקדם מתאם פירסון: חישוב + דוגמאות‬‎">
            <a:extLst>
              <a:ext uri="{FF2B5EF4-FFF2-40B4-BE49-F238E27FC236}">
                <a16:creationId xmlns:a16="http://schemas.microsoft.com/office/drawing/2014/main" id="{B6C2442A-FE52-A106-6BF8-789F2C4DED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28884" y="1001844"/>
            <a:ext cx="1863116" cy="12130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achine Learning Logo Images – Browse ...">
            <a:extLst>
              <a:ext uri="{FF2B5EF4-FFF2-40B4-BE49-F238E27FC236}">
                <a16:creationId xmlns:a16="http://schemas.microsoft.com/office/drawing/2014/main" id="{9EEDAD20-B42B-EB3B-8EA6-5379D323D9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92222" y="4235718"/>
            <a:ext cx="1997472" cy="162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339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1E95170D-DC79-3359-268B-3FA5A1681972}"/>
              </a:ext>
            </a:extLst>
          </p:cNvPr>
          <p:cNvSpPr>
            <a:spLocks noGrp="1"/>
          </p:cNvSpPr>
          <p:nvPr>
            <p:ph type="sldNum" sz="quarter" idx="12"/>
          </p:nvPr>
        </p:nvSpPr>
        <p:spPr/>
        <p:txBody>
          <a:bodyPr/>
          <a:lstStyle/>
          <a:p>
            <a:fld id="{A27A7669-33A8-428B-BF2E-7DA931436465}" type="slidenum">
              <a:rPr lang="he-IL" smtClean="0"/>
              <a:t>35</a:t>
            </a:fld>
            <a:endParaRPr lang="he-IL"/>
          </a:p>
        </p:txBody>
      </p:sp>
      <p:sp>
        <p:nvSpPr>
          <p:cNvPr id="5" name="כותרת 1">
            <a:extLst>
              <a:ext uri="{FF2B5EF4-FFF2-40B4-BE49-F238E27FC236}">
                <a16:creationId xmlns:a16="http://schemas.microsoft.com/office/drawing/2014/main" id="{7D5CF7F5-2917-F1A4-4544-71676F2B3976}"/>
              </a:ext>
            </a:extLst>
          </p:cNvPr>
          <p:cNvSpPr>
            <a:spLocks noGrp="1"/>
          </p:cNvSpPr>
          <p:nvPr>
            <p:ph type="title"/>
          </p:nvPr>
        </p:nvSpPr>
        <p:spPr>
          <a:xfrm>
            <a:off x="838200" y="2361622"/>
            <a:ext cx="10515600" cy="1325563"/>
          </a:xfrm>
        </p:spPr>
        <p:txBody>
          <a:bodyPr>
            <a:normAutofit/>
          </a:bodyPr>
          <a:lstStyle/>
          <a:p>
            <a:pPr algn="ctr" rtl="0"/>
            <a:r>
              <a:rPr lang="en-US" sz="8000" dirty="0"/>
              <a:t>Results &amp; Discussion</a:t>
            </a:r>
            <a:endParaRPr lang="he-IL" sz="8000" dirty="0"/>
          </a:p>
        </p:txBody>
      </p:sp>
    </p:spTree>
    <p:extLst>
      <p:ext uri="{BB962C8B-B14F-4D97-AF65-F5344CB8AC3E}">
        <p14:creationId xmlns:p14="http://schemas.microsoft.com/office/powerpoint/2010/main" val="4259258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A121DDBD-49E5-4FBC-1F63-4694730FFEA7}"/>
              </a:ext>
            </a:extLst>
          </p:cNvPr>
          <p:cNvSpPr>
            <a:spLocks noGrp="1"/>
          </p:cNvSpPr>
          <p:nvPr>
            <p:ph type="sldNum" sz="quarter" idx="12"/>
          </p:nvPr>
        </p:nvSpPr>
        <p:spPr>
          <a:xfrm>
            <a:off x="904180" y="6365546"/>
            <a:ext cx="2677219" cy="355929"/>
          </a:xfrm>
        </p:spPr>
        <p:txBody>
          <a:bodyPr/>
          <a:lstStyle/>
          <a:p>
            <a:fld id="{A27A7669-33A8-428B-BF2E-7DA931436465}" type="slidenum">
              <a:rPr lang="he-IL" smtClean="0"/>
              <a:t>36</a:t>
            </a:fld>
            <a:endParaRPr lang="he-IL"/>
          </a:p>
        </p:txBody>
      </p:sp>
      <p:pic>
        <p:nvPicPr>
          <p:cNvPr id="66" name="תמונה 65">
            <a:extLst>
              <a:ext uri="{FF2B5EF4-FFF2-40B4-BE49-F238E27FC236}">
                <a16:creationId xmlns:a16="http://schemas.microsoft.com/office/drawing/2014/main" id="{56C7D715-9D9D-8490-A6E1-D753E414EF33}"/>
              </a:ext>
            </a:extLst>
          </p:cNvPr>
          <p:cNvPicPr>
            <a:picLocks noChangeAspect="1"/>
          </p:cNvPicPr>
          <p:nvPr/>
        </p:nvPicPr>
        <p:blipFill>
          <a:blip r:embed="rId3"/>
          <a:srcRect r="4418"/>
          <a:stretch/>
        </p:blipFill>
        <p:spPr>
          <a:xfrm>
            <a:off x="1778000" y="164952"/>
            <a:ext cx="7097776" cy="6693047"/>
          </a:xfrm>
          <a:prstGeom prst="rect">
            <a:avLst/>
          </a:prstGeom>
        </p:spPr>
      </p:pic>
      <p:sp>
        <p:nvSpPr>
          <p:cNvPr id="76" name="מלבן 75">
            <a:extLst>
              <a:ext uri="{FF2B5EF4-FFF2-40B4-BE49-F238E27FC236}">
                <a16:creationId xmlns:a16="http://schemas.microsoft.com/office/drawing/2014/main" id="{EFABDEBA-F920-8B1A-379A-6A667E9129A0}"/>
              </a:ext>
            </a:extLst>
          </p:cNvPr>
          <p:cNvSpPr/>
          <p:nvPr/>
        </p:nvSpPr>
        <p:spPr>
          <a:xfrm>
            <a:off x="2225158" y="30268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 name="מלבן 76">
            <a:extLst>
              <a:ext uri="{FF2B5EF4-FFF2-40B4-BE49-F238E27FC236}">
                <a16:creationId xmlns:a16="http://schemas.microsoft.com/office/drawing/2014/main" id="{6DFF4E22-7D34-767F-10A7-189356BAB9A8}"/>
              </a:ext>
            </a:extLst>
          </p:cNvPr>
          <p:cNvSpPr/>
          <p:nvPr/>
        </p:nvSpPr>
        <p:spPr>
          <a:xfrm>
            <a:off x="2219062" y="158284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מלבן 77">
            <a:extLst>
              <a:ext uri="{FF2B5EF4-FFF2-40B4-BE49-F238E27FC236}">
                <a16:creationId xmlns:a16="http://schemas.microsoft.com/office/drawing/2014/main" id="{3C2425F6-6AFB-A748-04FB-6BDF43BFFFFC}"/>
              </a:ext>
            </a:extLst>
          </p:cNvPr>
          <p:cNvSpPr/>
          <p:nvPr/>
        </p:nvSpPr>
        <p:spPr>
          <a:xfrm>
            <a:off x="2212966" y="286300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 name="מלבן 78">
            <a:extLst>
              <a:ext uri="{FF2B5EF4-FFF2-40B4-BE49-F238E27FC236}">
                <a16:creationId xmlns:a16="http://schemas.microsoft.com/office/drawing/2014/main" id="{D725D77D-83B7-259B-6FF1-B38982B5B5F5}"/>
              </a:ext>
            </a:extLst>
          </p:cNvPr>
          <p:cNvSpPr/>
          <p:nvPr/>
        </p:nvSpPr>
        <p:spPr>
          <a:xfrm>
            <a:off x="2206870" y="4130977"/>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מלבן 79">
            <a:extLst>
              <a:ext uri="{FF2B5EF4-FFF2-40B4-BE49-F238E27FC236}">
                <a16:creationId xmlns:a16="http://schemas.microsoft.com/office/drawing/2014/main" id="{3B28860C-611D-39EB-E20C-A2792383DC41}"/>
              </a:ext>
            </a:extLst>
          </p:cNvPr>
          <p:cNvSpPr/>
          <p:nvPr/>
        </p:nvSpPr>
        <p:spPr>
          <a:xfrm>
            <a:off x="2200774" y="539284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3" name="מלבן 82">
            <a:extLst>
              <a:ext uri="{FF2B5EF4-FFF2-40B4-BE49-F238E27FC236}">
                <a16:creationId xmlns:a16="http://schemas.microsoft.com/office/drawing/2014/main" id="{00CDD2E5-1271-B5D1-494D-16A80A48EC5A}"/>
              </a:ext>
            </a:extLst>
          </p:cNvPr>
          <p:cNvSpPr/>
          <p:nvPr/>
        </p:nvSpPr>
        <p:spPr>
          <a:xfrm>
            <a:off x="2190750" y="125095"/>
            <a:ext cx="853440" cy="1213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4" name="מלבן 83">
            <a:extLst>
              <a:ext uri="{FF2B5EF4-FFF2-40B4-BE49-F238E27FC236}">
                <a16:creationId xmlns:a16="http://schemas.microsoft.com/office/drawing/2014/main" id="{9D8B301F-5264-3B6E-63F3-47041CCDBCE8}"/>
              </a:ext>
            </a:extLst>
          </p:cNvPr>
          <p:cNvSpPr/>
          <p:nvPr/>
        </p:nvSpPr>
        <p:spPr>
          <a:xfrm>
            <a:off x="2198370" y="1401445"/>
            <a:ext cx="853440" cy="1213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5" name="מלבן 84">
            <a:extLst>
              <a:ext uri="{FF2B5EF4-FFF2-40B4-BE49-F238E27FC236}">
                <a16:creationId xmlns:a16="http://schemas.microsoft.com/office/drawing/2014/main" id="{7CB99C11-9FC8-89D6-19B4-C32A0E4E73CC}"/>
              </a:ext>
            </a:extLst>
          </p:cNvPr>
          <p:cNvSpPr/>
          <p:nvPr/>
        </p:nvSpPr>
        <p:spPr>
          <a:xfrm>
            <a:off x="2202180" y="2666245"/>
            <a:ext cx="1112520" cy="1214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1" name="תיבת טקסט 80">
            <a:extLst>
              <a:ext uri="{FF2B5EF4-FFF2-40B4-BE49-F238E27FC236}">
                <a16:creationId xmlns:a16="http://schemas.microsoft.com/office/drawing/2014/main" id="{BDD53EF3-1127-0436-3C29-1DFA07048786}"/>
              </a:ext>
            </a:extLst>
          </p:cNvPr>
          <p:cNvSpPr txBox="1"/>
          <p:nvPr/>
        </p:nvSpPr>
        <p:spPr>
          <a:xfrm>
            <a:off x="2173145" y="19541"/>
            <a:ext cx="1170587" cy="276999"/>
          </a:xfrm>
          <a:prstGeom prst="rect">
            <a:avLst/>
          </a:prstGeom>
          <a:noFill/>
          <a:ln>
            <a:noFill/>
          </a:ln>
        </p:spPr>
        <p:txBody>
          <a:bodyPr wrap="square" rtlCol="1">
            <a:spAutoFit/>
          </a:bodyPr>
          <a:lstStyle/>
          <a:p>
            <a:pPr algn="l" rtl="0"/>
            <a:r>
              <a:rPr lang="en-US" sz="1200" dirty="0"/>
              <a:t>Pine</a:t>
            </a:r>
            <a:endParaRPr lang="he-IL" sz="1400" dirty="0"/>
          </a:p>
        </p:txBody>
      </p:sp>
      <p:sp>
        <p:nvSpPr>
          <p:cNvPr id="86" name="מלבן 85">
            <a:extLst>
              <a:ext uri="{FF2B5EF4-FFF2-40B4-BE49-F238E27FC236}">
                <a16:creationId xmlns:a16="http://schemas.microsoft.com/office/drawing/2014/main" id="{598E9E7E-BAC4-ED8F-CDD0-333B33ABA8AF}"/>
              </a:ext>
            </a:extLst>
          </p:cNvPr>
          <p:cNvSpPr/>
          <p:nvPr/>
        </p:nvSpPr>
        <p:spPr>
          <a:xfrm>
            <a:off x="2205990" y="3942475"/>
            <a:ext cx="1112520" cy="1214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7" name="מלבן 86">
            <a:extLst>
              <a:ext uri="{FF2B5EF4-FFF2-40B4-BE49-F238E27FC236}">
                <a16:creationId xmlns:a16="http://schemas.microsoft.com/office/drawing/2014/main" id="{EFC76ABB-3D7C-C258-F670-3532C0448158}"/>
              </a:ext>
            </a:extLst>
          </p:cNvPr>
          <p:cNvSpPr/>
          <p:nvPr/>
        </p:nvSpPr>
        <p:spPr>
          <a:xfrm>
            <a:off x="2209800" y="5218705"/>
            <a:ext cx="1112520" cy="1214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8" name="תיבת טקסט 87">
            <a:extLst>
              <a:ext uri="{FF2B5EF4-FFF2-40B4-BE49-F238E27FC236}">
                <a16:creationId xmlns:a16="http://schemas.microsoft.com/office/drawing/2014/main" id="{029A83B3-96CD-D103-E8ED-F1D4BA54B591}"/>
              </a:ext>
            </a:extLst>
          </p:cNvPr>
          <p:cNvSpPr txBox="1"/>
          <p:nvPr/>
        </p:nvSpPr>
        <p:spPr>
          <a:xfrm>
            <a:off x="2169335" y="1316285"/>
            <a:ext cx="1170587" cy="276999"/>
          </a:xfrm>
          <a:prstGeom prst="rect">
            <a:avLst/>
          </a:prstGeom>
          <a:noFill/>
          <a:ln>
            <a:noFill/>
          </a:ln>
        </p:spPr>
        <p:txBody>
          <a:bodyPr wrap="square" rtlCol="1">
            <a:spAutoFit/>
          </a:bodyPr>
          <a:lstStyle/>
          <a:p>
            <a:pPr algn="l" rtl="0"/>
            <a:r>
              <a:rPr lang="en-US" sz="1200" dirty="0"/>
              <a:t>Oak</a:t>
            </a:r>
            <a:endParaRPr lang="he-IL" sz="1400" dirty="0"/>
          </a:p>
        </p:txBody>
      </p:sp>
      <p:sp>
        <p:nvSpPr>
          <p:cNvPr id="89" name="תיבת טקסט 88">
            <a:extLst>
              <a:ext uri="{FF2B5EF4-FFF2-40B4-BE49-F238E27FC236}">
                <a16:creationId xmlns:a16="http://schemas.microsoft.com/office/drawing/2014/main" id="{0C663949-2164-AC82-72BA-0CB536B5A8AC}"/>
              </a:ext>
            </a:extLst>
          </p:cNvPr>
          <p:cNvSpPr txBox="1"/>
          <p:nvPr/>
        </p:nvSpPr>
        <p:spPr>
          <a:xfrm>
            <a:off x="2151733" y="2566081"/>
            <a:ext cx="1170587" cy="276999"/>
          </a:xfrm>
          <a:prstGeom prst="rect">
            <a:avLst/>
          </a:prstGeom>
          <a:noFill/>
          <a:ln>
            <a:noFill/>
          </a:ln>
        </p:spPr>
        <p:txBody>
          <a:bodyPr wrap="square" rtlCol="1">
            <a:spAutoFit/>
          </a:bodyPr>
          <a:lstStyle/>
          <a:p>
            <a:pPr algn="l" rtl="0"/>
            <a:r>
              <a:rPr lang="en-US" sz="1200" dirty="0"/>
              <a:t>Cypress</a:t>
            </a:r>
            <a:endParaRPr lang="he-IL" sz="1400" dirty="0"/>
          </a:p>
        </p:txBody>
      </p:sp>
      <p:sp>
        <p:nvSpPr>
          <p:cNvPr id="90" name="תיבת טקסט 89">
            <a:extLst>
              <a:ext uri="{FF2B5EF4-FFF2-40B4-BE49-F238E27FC236}">
                <a16:creationId xmlns:a16="http://schemas.microsoft.com/office/drawing/2014/main" id="{56249E9D-8191-A208-A2D9-C610FD2F205B}"/>
              </a:ext>
            </a:extLst>
          </p:cNvPr>
          <p:cNvSpPr txBox="1"/>
          <p:nvPr/>
        </p:nvSpPr>
        <p:spPr>
          <a:xfrm>
            <a:off x="2169334" y="3860904"/>
            <a:ext cx="1170587" cy="276999"/>
          </a:xfrm>
          <a:prstGeom prst="rect">
            <a:avLst/>
          </a:prstGeom>
          <a:noFill/>
          <a:ln>
            <a:noFill/>
          </a:ln>
        </p:spPr>
        <p:txBody>
          <a:bodyPr wrap="square" rtlCol="1">
            <a:spAutoFit/>
          </a:bodyPr>
          <a:lstStyle/>
          <a:p>
            <a:pPr algn="l" rtl="0"/>
            <a:r>
              <a:rPr lang="en-US" sz="1200" dirty="0"/>
              <a:t>Carob</a:t>
            </a:r>
            <a:endParaRPr lang="he-IL" sz="1400" dirty="0"/>
          </a:p>
        </p:txBody>
      </p:sp>
      <p:sp>
        <p:nvSpPr>
          <p:cNvPr id="91" name="תיבת טקסט 90">
            <a:extLst>
              <a:ext uri="{FF2B5EF4-FFF2-40B4-BE49-F238E27FC236}">
                <a16:creationId xmlns:a16="http://schemas.microsoft.com/office/drawing/2014/main" id="{208D7620-E8A3-CF45-7138-A572587DD696}"/>
              </a:ext>
            </a:extLst>
          </p:cNvPr>
          <p:cNvSpPr txBox="1"/>
          <p:nvPr/>
        </p:nvSpPr>
        <p:spPr>
          <a:xfrm>
            <a:off x="2182213" y="5143217"/>
            <a:ext cx="1170587" cy="276999"/>
          </a:xfrm>
          <a:prstGeom prst="rect">
            <a:avLst/>
          </a:prstGeom>
          <a:noFill/>
          <a:ln>
            <a:noFill/>
          </a:ln>
        </p:spPr>
        <p:txBody>
          <a:bodyPr wrap="square" rtlCol="1">
            <a:spAutoFit/>
          </a:bodyPr>
          <a:lstStyle/>
          <a:p>
            <a:pPr algn="l" rtl="0"/>
            <a:r>
              <a:rPr lang="en-US" sz="1200" dirty="0"/>
              <a:t>Pistacia</a:t>
            </a:r>
            <a:endParaRPr lang="he-IL" sz="1400" dirty="0"/>
          </a:p>
        </p:txBody>
      </p:sp>
    </p:spTree>
    <p:extLst>
      <p:ext uri="{BB962C8B-B14F-4D97-AF65-F5344CB8AC3E}">
        <p14:creationId xmlns:p14="http://schemas.microsoft.com/office/powerpoint/2010/main" val="3136162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מספר שקופית 1">
            <a:extLst>
              <a:ext uri="{FF2B5EF4-FFF2-40B4-BE49-F238E27FC236}">
                <a16:creationId xmlns:a16="http://schemas.microsoft.com/office/drawing/2014/main" id="{A121DDBD-49E5-4FBC-1F63-4694730FFEA7}"/>
              </a:ext>
            </a:extLst>
          </p:cNvPr>
          <p:cNvSpPr>
            <a:spLocks noGrp="1"/>
          </p:cNvSpPr>
          <p:nvPr>
            <p:ph type="sldNum" sz="quarter" idx="12"/>
          </p:nvPr>
        </p:nvSpPr>
        <p:spPr>
          <a:xfrm>
            <a:off x="904180" y="6365546"/>
            <a:ext cx="2677219" cy="355929"/>
          </a:xfrm>
        </p:spPr>
        <p:txBody>
          <a:bodyPr/>
          <a:lstStyle/>
          <a:p>
            <a:fld id="{A27A7669-33A8-428B-BF2E-7DA931436465}" type="slidenum">
              <a:rPr lang="he-IL" smtClean="0"/>
              <a:t>37</a:t>
            </a:fld>
            <a:endParaRPr lang="he-IL"/>
          </a:p>
        </p:txBody>
      </p:sp>
      <p:pic>
        <p:nvPicPr>
          <p:cNvPr id="66" name="תמונה 65">
            <a:extLst>
              <a:ext uri="{FF2B5EF4-FFF2-40B4-BE49-F238E27FC236}">
                <a16:creationId xmlns:a16="http://schemas.microsoft.com/office/drawing/2014/main" id="{56C7D715-9D9D-8490-A6E1-D753E414EF33}"/>
              </a:ext>
            </a:extLst>
          </p:cNvPr>
          <p:cNvPicPr>
            <a:picLocks noChangeAspect="1"/>
          </p:cNvPicPr>
          <p:nvPr/>
        </p:nvPicPr>
        <p:blipFill>
          <a:blip r:embed="rId3"/>
          <a:srcRect r="4418"/>
          <a:stretch/>
        </p:blipFill>
        <p:spPr>
          <a:xfrm>
            <a:off x="1778000" y="164952"/>
            <a:ext cx="7097776" cy="6693047"/>
          </a:xfrm>
          <a:prstGeom prst="rect">
            <a:avLst/>
          </a:prstGeom>
        </p:spPr>
      </p:pic>
      <p:pic>
        <p:nvPicPr>
          <p:cNvPr id="68" name="תמונה 67">
            <a:extLst>
              <a:ext uri="{FF2B5EF4-FFF2-40B4-BE49-F238E27FC236}">
                <a16:creationId xmlns:a16="http://schemas.microsoft.com/office/drawing/2014/main" id="{DED5CB08-8EA2-B118-BD2C-6A749F8B259B}"/>
              </a:ext>
            </a:extLst>
          </p:cNvPr>
          <p:cNvPicPr>
            <a:picLocks noChangeAspect="1"/>
          </p:cNvPicPr>
          <p:nvPr/>
        </p:nvPicPr>
        <p:blipFill>
          <a:blip r:embed="rId4"/>
          <a:stretch>
            <a:fillRect/>
          </a:stretch>
        </p:blipFill>
        <p:spPr>
          <a:xfrm>
            <a:off x="8945332" y="197160"/>
            <a:ext cx="1085577" cy="6253868"/>
          </a:xfrm>
          <a:prstGeom prst="rect">
            <a:avLst/>
          </a:prstGeom>
        </p:spPr>
      </p:pic>
      <p:sp>
        <p:nvSpPr>
          <p:cNvPr id="70" name="מלבן 69">
            <a:extLst>
              <a:ext uri="{FF2B5EF4-FFF2-40B4-BE49-F238E27FC236}">
                <a16:creationId xmlns:a16="http://schemas.microsoft.com/office/drawing/2014/main" id="{CB73E853-7288-BBF7-0A74-84140979914A}"/>
              </a:ext>
            </a:extLst>
          </p:cNvPr>
          <p:cNvSpPr/>
          <p:nvPr/>
        </p:nvSpPr>
        <p:spPr>
          <a:xfrm>
            <a:off x="9102155" y="275391"/>
            <a:ext cx="180741" cy="2256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1" name="מלבן 70">
            <a:extLst>
              <a:ext uri="{FF2B5EF4-FFF2-40B4-BE49-F238E27FC236}">
                <a16:creationId xmlns:a16="http://schemas.microsoft.com/office/drawing/2014/main" id="{69D43CD9-AAB3-EC84-E2CD-B14681F7D9B1}"/>
              </a:ext>
            </a:extLst>
          </p:cNvPr>
          <p:cNvSpPr/>
          <p:nvPr/>
        </p:nvSpPr>
        <p:spPr>
          <a:xfrm>
            <a:off x="9092739" y="1574408"/>
            <a:ext cx="190157" cy="156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2" name="מלבן 71">
            <a:extLst>
              <a:ext uri="{FF2B5EF4-FFF2-40B4-BE49-F238E27FC236}">
                <a16:creationId xmlns:a16="http://schemas.microsoft.com/office/drawing/2014/main" id="{DDC4DD39-8824-BC92-F3F5-1F4A23C41CED}"/>
              </a:ext>
            </a:extLst>
          </p:cNvPr>
          <p:cNvSpPr/>
          <p:nvPr/>
        </p:nvSpPr>
        <p:spPr>
          <a:xfrm>
            <a:off x="9093251" y="2844721"/>
            <a:ext cx="190157" cy="156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3" name="מלבן 72">
            <a:extLst>
              <a:ext uri="{FF2B5EF4-FFF2-40B4-BE49-F238E27FC236}">
                <a16:creationId xmlns:a16="http://schemas.microsoft.com/office/drawing/2014/main" id="{43A6DFAA-65CD-F8EE-8B1E-17C29C40C8B0}"/>
              </a:ext>
            </a:extLst>
          </p:cNvPr>
          <p:cNvSpPr/>
          <p:nvPr/>
        </p:nvSpPr>
        <p:spPr>
          <a:xfrm>
            <a:off x="9091223" y="4125194"/>
            <a:ext cx="190157" cy="1569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4" name="מלבן 73">
            <a:extLst>
              <a:ext uri="{FF2B5EF4-FFF2-40B4-BE49-F238E27FC236}">
                <a16:creationId xmlns:a16="http://schemas.microsoft.com/office/drawing/2014/main" id="{A6ABC023-B8A9-EF8C-C8EA-B4AD7B16574D}"/>
              </a:ext>
            </a:extLst>
          </p:cNvPr>
          <p:cNvSpPr/>
          <p:nvPr/>
        </p:nvSpPr>
        <p:spPr>
          <a:xfrm>
            <a:off x="9125158" y="5376848"/>
            <a:ext cx="163083"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5" name="מלבן 74">
            <a:extLst>
              <a:ext uri="{FF2B5EF4-FFF2-40B4-BE49-F238E27FC236}">
                <a16:creationId xmlns:a16="http://schemas.microsoft.com/office/drawing/2014/main" id="{0E31452C-1E5B-C3A9-4E31-C8834AEC2418}"/>
              </a:ext>
            </a:extLst>
          </p:cNvPr>
          <p:cNvSpPr/>
          <p:nvPr/>
        </p:nvSpPr>
        <p:spPr>
          <a:xfrm>
            <a:off x="9102387" y="5420906"/>
            <a:ext cx="190157" cy="156906"/>
          </a:xfrm>
          <a:prstGeom prst="rect">
            <a:avLst/>
          </a:prstGeom>
          <a:solidFill>
            <a:srgbClr val="FFCA27"/>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6" name="מלבן 75">
            <a:extLst>
              <a:ext uri="{FF2B5EF4-FFF2-40B4-BE49-F238E27FC236}">
                <a16:creationId xmlns:a16="http://schemas.microsoft.com/office/drawing/2014/main" id="{EFABDEBA-F920-8B1A-379A-6A667E9129A0}"/>
              </a:ext>
            </a:extLst>
          </p:cNvPr>
          <p:cNvSpPr/>
          <p:nvPr/>
        </p:nvSpPr>
        <p:spPr>
          <a:xfrm>
            <a:off x="2225158" y="30268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7" name="מלבן 76">
            <a:extLst>
              <a:ext uri="{FF2B5EF4-FFF2-40B4-BE49-F238E27FC236}">
                <a16:creationId xmlns:a16="http://schemas.microsoft.com/office/drawing/2014/main" id="{6DFF4E22-7D34-767F-10A7-189356BAB9A8}"/>
              </a:ext>
            </a:extLst>
          </p:cNvPr>
          <p:cNvSpPr/>
          <p:nvPr/>
        </p:nvSpPr>
        <p:spPr>
          <a:xfrm>
            <a:off x="2219062" y="158284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8" name="מלבן 77">
            <a:extLst>
              <a:ext uri="{FF2B5EF4-FFF2-40B4-BE49-F238E27FC236}">
                <a16:creationId xmlns:a16="http://schemas.microsoft.com/office/drawing/2014/main" id="{3C2425F6-6AFB-A748-04FB-6BDF43BFFFFC}"/>
              </a:ext>
            </a:extLst>
          </p:cNvPr>
          <p:cNvSpPr/>
          <p:nvPr/>
        </p:nvSpPr>
        <p:spPr>
          <a:xfrm>
            <a:off x="2212966" y="286300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9" name="מלבן 78">
            <a:extLst>
              <a:ext uri="{FF2B5EF4-FFF2-40B4-BE49-F238E27FC236}">
                <a16:creationId xmlns:a16="http://schemas.microsoft.com/office/drawing/2014/main" id="{D725D77D-83B7-259B-6FF1-B38982B5B5F5}"/>
              </a:ext>
            </a:extLst>
          </p:cNvPr>
          <p:cNvSpPr/>
          <p:nvPr/>
        </p:nvSpPr>
        <p:spPr>
          <a:xfrm>
            <a:off x="2206870" y="4130977"/>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0" name="מלבן 79">
            <a:extLst>
              <a:ext uri="{FF2B5EF4-FFF2-40B4-BE49-F238E27FC236}">
                <a16:creationId xmlns:a16="http://schemas.microsoft.com/office/drawing/2014/main" id="{3B28860C-611D-39EB-E20C-A2792383DC41}"/>
              </a:ext>
            </a:extLst>
          </p:cNvPr>
          <p:cNvSpPr/>
          <p:nvPr/>
        </p:nvSpPr>
        <p:spPr>
          <a:xfrm>
            <a:off x="2200774" y="539284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לבן 2">
            <a:extLst>
              <a:ext uri="{FF2B5EF4-FFF2-40B4-BE49-F238E27FC236}">
                <a16:creationId xmlns:a16="http://schemas.microsoft.com/office/drawing/2014/main" id="{EB9C2426-A55E-0702-7733-ABA3F03757D2}"/>
              </a:ext>
            </a:extLst>
          </p:cNvPr>
          <p:cNvSpPr/>
          <p:nvPr/>
        </p:nvSpPr>
        <p:spPr>
          <a:xfrm>
            <a:off x="2225158" y="30268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מלבן 3">
            <a:extLst>
              <a:ext uri="{FF2B5EF4-FFF2-40B4-BE49-F238E27FC236}">
                <a16:creationId xmlns:a16="http://schemas.microsoft.com/office/drawing/2014/main" id="{9659195F-0E8E-B501-4120-D0472A471A49}"/>
              </a:ext>
            </a:extLst>
          </p:cNvPr>
          <p:cNvSpPr/>
          <p:nvPr/>
        </p:nvSpPr>
        <p:spPr>
          <a:xfrm>
            <a:off x="2219062" y="158284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מלבן 4">
            <a:extLst>
              <a:ext uri="{FF2B5EF4-FFF2-40B4-BE49-F238E27FC236}">
                <a16:creationId xmlns:a16="http://schemas.microsoft.com/office/drawing/2014/main" id="{780FFE55-A333-930B-47D4-E16241A1D870}"/>
              </a:ext>
            </a:extLst>
          </p:cNvPr>
          <p:cNvSpPr/>
          <p:nvPr/>
        </p:nvSpPr>
        <p:spPr>
          <a:xfrm>
            <a:off x="2212966" y="286300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מלבן 5">
            <a:extLst>
              <a:ext uri="{FF2B5EF4-FFF2-40B4-BE49-F238E27FC236}">
                <a16:creationId xmlns:a16="http://schemas.microsoft.com/office/drawing/2014/main" id="{EE638EE4-17B3-6920-7FB6-5368207F0EBE}"/>
              </a:ext>
            </a:extLst>
          </p:cNvPr>
          <p:cNvSpPr/>
          <p:nvPr/>
        </p:nvSpPr>
        <p:spPr>
          <a:xfrm>
            <a:off x="2206870" y="4130977"/>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מלבן 6">
            <a:extLst>
              <a:ext uri="{FF2B5EF4-FFF2-40B4-BE49-F238E27FC236}">
                <a16:creationId xmlns:a16="http://schemas.microsoft.com/office/drawing/2014/main" id="{309ECB3D-DE56-2285-C7FE-F501CC3767A5}"/>
              </a:ext>
            </a:extLst>
          </p:cNvPr>
          <p:cNvSpPr/>
          <p:nvPr/>
        </p:nvSpPr>
        <p:spPr>
          <a:xfrm>
            <a:off x="2200774" y="5392849"/>
            <a:ext cx="190157" cy="156907"/>
          </a:xfrm>
          <a:prstGeom prst="rect">
            <a:avLst/>
          </a:prstGeom>
          <a:solidFill>
            <a:srgbClr val="FF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מלבן 7">
            <a:extLst>
              <a:ext uri="{FF2B5EF4-FFF2-40B4-BE49-F238E27FC236}">
                <a16:creationId xmlns:a16="http://schemas.microsoft.com/office/drawing/2014/main" id="{F2E081D8-AA55-7B1A-1C31-2D40BCFE96FC}"/>
              </a:ext>
            </a:extLst>
          </p:cNvPr>
          <p:cNvSpPr/>
          <p:nvPr/>
        </p:nvSpPr>
        <p:spPr>
          <a:xfrm>
            <a:off x="2190750" y="125095"/>
            <a:ext cx="853440" cy="1213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מלבן 8">
            <a:extLst>
              <a:ext uri="{FF2B5EF4-FFF2-40B4-BE49-F238E27FC236}">
                <a16:creationId xmlns:a16="http://schemas.microsoft.com/office/drawing/2014/main" id="{23581C24-EB30-73D1-6BFA-83FFFD268D6B}"/>
              </a:ext>
            </a:extLst>
          </p:cNvPr>
          <p:cNvSpPr/>
          <p:nvPr/>
        </p:nvSpPr>
        <p:spPr>
          <a:xfrm>
            <a:off x="2198370" y="1401445"/>
            <a:ext cx="853440" cy="12135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מלבן 9">
            <a:extLst>
              <a:ext uri="{FF2B5EF4-FFF2-40B4-BE49-F238E27FC236}">
                <a16:creationId xmlns:a16="http://schemas.microsoft.com/office/drawing/2014/main" id="{67C80D9B-EDE5-BA09-ACD4-953DF3A23788}"/>
              </a:ext>
            </a:extLst>
          </p:cNvPr>
          <p:cNvSpPr/>
          <p:nvPr/>
        </p:nvSpPr>
        <p:spPr>
          <a:xfrm>
            <a:off x="2202180" y="2666245"/>
            <a:ext cx="1112520" cy="1214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תיבת טקסט 10">
            <a:extLst>
              <a:ext uri="{FF2B5EF4-FFF2-40B4-BE49-F238E27FC236}">
                <a16:creationId xmlns:a16="http://schemas.microsoft.com/office/drawing/2014/main" id="{FF9100EA-451E-3F02-96C0-1463893E35EA}"/>
              </a:ext>
            </a:extLst>
          </p:cNvPr>
          <p:cNvSpPr txBox="1"/>
          <p:nvPr/>
        </p:nvSpPr>
        <p:spPr>
          <a:xfrm>
            <a:off x="2173145" y="19541"/>
            <a:ext cx="1170587" cy="276999"/>
          </a:xfrm>
          <a:prstGeom prst="rect">
            <a:avLst/>
          </a:prstGeom>
          <a:noFill/>
          <a:ln>
            <a:noFill/>
          </a:ln>
        </p:spPr>
        <p:txBody>
          <a:bodyPr wrap="square" rtlCol="1">
            <a:spAutoFit/>
          </a:bodyPr>
          <a:lstStyle/>
          <a:p>
            <a:pPr algn="l" rtl="0"/>
            <a:r>
              <a:rPr lang="en-US" sz="1200" dirty="0"/>
              <a:t>Pine</a:t>
            </a:r>
            <a:endParaRPr lang="he-IL" sz="1400" dirty="0"/>
          </a:p>
        </p:txBody>
      </p:sp>
      <p:sp>
        <p:nvSpPr>
          <p:cNvPr id="12" name="מלבן 11">
            <a:extLst>
              <a:ext uri="{FF2B5EF4-FFF2-40B4-BE49-F238E27FC236}">
                <a16:creationId xmlns:a16="http://schemas.microsoft.com/office/drawing/2014/main" id="{7488B548-6B15-A921-EFDF-3BD04BE1BDEF}"/>
              </a:ext>
            </a:extLst>
          </p:cNvPr>
          <p:cNvSpPr/>
          <p:nvPr/>
        </p:nvSpPr>
        <p:spPr>
          <a:xfrm>
            <a:off x="2205990" y="3942475"/>
            <a:ext cx="1112520" cy="1214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מלבן 12">
            <a:extLst>
              <a:ext uri="{FF2B5EF4-FFF2-40B4-BE49-F238E27FC236}">
                <a16:creationId xmlns:a16="http://schemas.microsoft.com/office/drawing/2014/main" id="{805241DD-F7AB-4504-53BE-C4D59C8C9945}"/>
              </a:ext>
            </a:extLst>
          </p:cNvPr>
          <p:cNvSpPr/>
          <p:nvPr/>
        </p:nvSpPr>
        <p:spPr>
          <a:xfrm>
            <a:off x="2209800" y="5218705"/>
            <a:ext cx="1112520" cy="12147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תיבת טקסט 13">
            <a:extLst>
              <a:ext uri="{FF2B5EF4-FFF2-40B4-BE49-F238E27FC236}">
                <a16:creationId xmlns:a16="http://schemas.microsoft.com/office/drawing/2014/main" id="{E334457C-D458-626C-34DA-8A7602B07684}"/>
              </a:ext>
            </a:extLst>
          </p:cNvPr>
          <p:cNvSpPr txBox="1"/>
          <p:nvPr/>
        </p:nvSpPr>
        <p:spPr>
          <a:xfrm>
            <a:off x="2169335" y="1316285"/>
            <a:ext cx="1170587" cy="276999"/>
          </a:xfrm>
          <a:prstGeom prst="rect">
            <a:avLst/>
          </a:prstGeom>
          <a:noFill/>
          <a:ln>
            <a:noFill/>
          </a:ln>
        </p:spPr>
        <p:txBody>
          <a:bodyPr wrap="square" rtlCol="1">
            <a:spAutoFit/>
          </a:bodyPr>
          <a:lstStyle/>
          <a:p>
            <a:pPr algn="l" rtl="0"/>
            <a:r>
              <a:rPr lang="en-US" sz="1200" dirty="0"/>
              <a:t>Oak</a:t>
            </a:r>
            <a:endParaRPr lang="he-IL" sz="1400" dirty="0"/>
          </a:p>
        </p:txBody>
      </p:sp>
      <p:sp>
        <p:nvSpPr>
          <p:cNvPr id="15" name="תיבת טקסט 14">
            <a:extLst>
              <a:ext uri="{FF2B5EF4-FFF2-40B4-BE49-F238E27FC236}">
                <a16:creationId xmlns:a16="http://schemas.microsoft.com/office/drawing/2014/main" id="{CFD4C0AB-7B56-6A40-50CA-E59B61244BF3}"/>
              </a:ext>
            </a:extLst>
          </p:cNvPr>
          <p:cNvSpPr txBox="1"/>
          <p:nvPr/>
        </p:nvSpPr>
        <p:spPr>
          <a:xfrm>
            <a:off x="2151733" y="2566081"/>
            <a:ext cx="1170587" cy="276999"/>
          </a:xfrm>
          <a:prstGeom prst="rect">
            <a:avLst/>
          </a:prstGeom>
          <a:noFill/>
          <a:ln>
            <a:noFill/>
          </a:ln>
        </p:spPr>
        <p:txBody>
          <a:bodyPr wrap="square" rtlCol="1">
            <a:spAutoFit/>
          </a:bodyPr>
          <a:lstStyle/>
          <a:p>
            <a:pPr algn="l" rtl="0"/>
            <a:r>
              <a:rPr lang="en-US" sz="1200" dirty="0"/>
              <a:t>Cypress</a:t>
            </a:r>
            <a:endParaRPr lang="he-IL" sz="1400" dirty="0"/>
          </a:p>
        </p:txBody>
      </p:sp>
      <p:sp>
        <p:nvSpPr>
          <p:cNvPr id="16" name="תיבת טקסט 15">
            <a:extLst>
              <a:ext uri="{FF2B5EF4-FFF2-40B4-BE49-F238E27FC236}">
                <a16:creationId xmlns:a16="http://schemas.microsoft.com/office/drawing/2014/main" id="{A44B8D06-DCC0-06A1-949E-38A5F56C713D}"/>
              </a:ext>
            </a:extLst>
          </p:cNvPr>
          <p:cNvSpPr txBox="1"/>
          <p:nvPr/>
        </p:nvSpPr>
        <p:spPr>
          <a:xfrm>
            <a:off x="2169334" y="3860904"/>
            <a:ext cx="1170587" cy="276999"/>
          </a:xfrm>
          <a:prstGeom prst="rect">
            <a:avLst/>
          </a:prstGeom>
          <a:noFill/>
          <a:ln>
            <a:noFill/>
          </a:ln>
        </p:spPr>
        <p:txBody>
          <a:bodyPr wrap="square" rtlCol="1">
            <a:spAutoFit/>
          </a:bodyPr>
          <a:lstStyle/>
          <a:p>
            <a:pPr algn="l" rtl="0"/>
            <a:r>
              <a:rPr lang="en-US" sz="1200" dirty="0"/>
              <a:t>Carob</a:t>
            </a:r>
            <a:endParaRPr lang="he-IL" sz="1400" dirty="0"/>
          </a:p>
        </p:txBody>
      </p:sp>
      <p:sp>
        <p:nvSpPr>
          <p:cNvPr id="17" name="תיבת טקסט 16">
            <a:extLst>
              <a:ext uri="{FF2B5EF4-FFF2-40B4-BE49-F238E27FC236}">
                <a16:creationId xmlns:a16="http://schemas.microsoft.com/office/drawing/2014/main" id="{A7758C79-D230-E7C9-142C-791E06BDD096}"/>
              </a:ext>
            </a:extLst>
          </p:cNvPr>
          <p:cNvSpPr txBox="1"/>
          <p:nvPr/>
        </p:nvSpPr>
        <p:spPr>
          <a:xfrm>
            <a:off x="2182213" y="5143217"/>
            <a:ext cx="1170587" cy="276999"/>
          </a:xfrm>
          <a:prstGeom prst="rect">
            <a:avLst/>
          </a:prstGeom>
          <a:noFill/>
          <a:ln>
            <a:noFill/>
          </a:ln>
        </p:spPr>
        <p:txBody>
          <a:bodyPr wrap="square" rtlCol="1">
            <a:spAutoFit/>
          </a:bodyPr>
          <a:lstStyle/>
          <a:p>
            <a:pPr algn="l" rtl="0"/>
            <a:r>
              <a:rPr lang="en-US" sz="1200" dirty="0"/>
              <a:t>Pistacia</a:t>
            </a:r>
            <a:endParaRPr lang="he-IL" sz="1400" dirty="0"/>
          </a:p>
        </p:txBody>
      </p:sp>
    </p:spTree>
    <p:extLst>
      <p:ext uri="{BB962C8B-B14F-4D97-AF65-F5344CB8AC3E}">
        <p14:creationId xmlns:p14="http://schemas.microsoft.com/office/powerpoint/2010/main" val="2204824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טבלה 1">
            <a:extLst>
              <a:ext uri="{FF2B5EF4-FFF2-40B4-BE49-F238E27FC236}">
                <a16:creationId xmlns:a16="http://schemas.microsoft.com/office/drawing/2014/main" id="{01AC07AB-5468-1EFB-507C-889E97E1A612}"/>
              </a:ext>
            </a:extLst>
          </p:cNvPr>
          <p:cNvGraphicFramePr>
            <a:graphicFrameLocks noGrp="1"/>
          </p:cNvGraphicFramePr>
          <p:nvPr>
            <p:extLst>
              <p:ext uri="{D42A27DB-BD31-4B8C-83A1-F6EECF244321}">
                <p14:modId xmlns:p14="http://schemas.microsoft.com/office/powerpoint/2010/main" val="211681366"/>
              </p:ext>
            </p:extLst>
          </p:nvPr>
        </p:nvGraphicFramePr>
        <p:xfrm>
          <a:off x="1127808" y="854306"/>
          <a:ext cx="10259123" cy="5751830"/>
        </p:xfrm>
        <a:graphic>
          <a:graphicData uri="http://schemas.openxmlformats.org/drawingml/2006/table">
            <a:tbl>
              <a:tblPr firstRow="1" firstCol="1" bandRow="1">
                <a:tableStyleId>{5C22544A-7EE6-4342-B048-85BDC9FD1C3A}</a:tableStyleId>
              </a:tblPr>
              <a:tblGrid>
                <a:gridCol w="2904351">
                  <a:extLst>
                    <a:ext uri="{9D8B030D-6E8A-4147-A177-3AD203B41FA5}">
                      <a16:colId xmlns:a16="http://schemas.microsoft.com/office/drawing/2014/main" val="1887507353"/>
                    </a:ext>
                  </a:extLst>
                </a:gridCol>
                <a:gridCol w="1209666">
                  <a:extLst>
                    <a:ext uri="{9D8B030D-6E8A-4147-A177-3AD203B41FA5}">
                      <a16:colId xmlns:a16="http://schemas.microsoft.com/office/drawing/2014/main" val="2174956208"/>
                    </a:ext>
                  </a:extLst>
                </a:gridCol>
                <a:gridCol w="1210819">
                  <a:extLst>
                    <a:ext uri="{9D8B030D-6E8A-4147-A177-3AD203B41FA5}">
                      <a16:colId xmlns:a16="http://schemas.microsoft.com/office/drawing/2014/main" val="322238300"/>
                    </a:ext>
                  </a:extLst>
                </a:gridCol>
                <a:gridCol w="1235012">
                  <a:extLst>
                    <a:ext uri="{9D8B030D-6E8A-4147-A177-3AD203B41FA5}">
                      <a16:colId xmlns:a16="http://schemas.microsoft.com/office/drawing/2014/main" val="437771354"/>
                    </a:ext>
                  </a:extLst>
                </a:gridCol>
                <a:gridCol w="1210819">
                  <a:extLst>
                    <a:ext uri="{9D8B030D-6E8A-4147-A177-3AD203B41FA5}">
                      <a16:colId xmlns:a16="http://schemas.microsoft.com/office/drawing/2014/main" val="1361840634"/>
                    </a:ext>
                  </a:extLst>
                </a:gridCol>
                <a:gridCol w="1441231">
                  <a:extLst>
                    <a:ext uri="{9D8B030D-6E8A-4147-A177-3AD203B41FA5}">
                      <a16:colId xmlns:a16="http://schemas.microsoft.com/office/drawing/2014/main" val="1167533418"/>
                    </a:ext>
                  </a:extLst>
                </a:gridCol>
                <a:gridCol w="1047225">
                  <a:extLst>
                    <a:ext uri="{9D8B030D-6E8A-4147-A177-3AD203B41FA5}">
                      <a16:colId xmlns:a16="http://schemas.microsoft.com/office/drawing/2014/main" val="2141621329"/>
                    </a:ext>
                  </a:extLst>
                </a:gridCol>
              </a:tblGrid>
              <a:tr h="0">
                <a:tc>
                  <a:txBody>
                    <a:bodyPr/>
                    <a:lstStyle/>
                    <a:p>
                      <a:pPr algn="ctr">
                        <a:lnSpc>
                          <a:spcPct val="150000"/>
                        </a:lnSpc>
                      </a:pPr>
                      <a:r>
                        <a:rPr lang="en-US" sz="2000" dirty="0">
                          <a:effectLst/>
                        </a:rPr>
                        <a:t>Index</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Pine</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Oak</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Cypress</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Carob</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Pistacia</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All</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807421368"/>
                  </a:ext>
                </a:extLst>
              </a:tr>
              <a:tr h="0">
                <a:tc>
                  <a:txBody>
                    <a:bodyPr/>
                    <a:lstStyle/>
                    <a:p>
                      <a:pPr algn="ctr">
                        <a:lnSpc>
                          <a:spcPct val="150000"/>
                        </a:lnSpc>
                      </a:pPr>
                      <a:r>
                        <a:rPr lang="en-US" sz="2000">
                          <a:effectLst/>
                        </a:rPr>
                        <a:t>NDVI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b="1" dirty="0">
                          <a:effectLst/>
                        </a:rPr>
                        <a:t>  0.56</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b="1">
                          <a:effectLst/>
                        </a:rPr>
                        <a:t>  0.70</a:t>
                      </a:r>
                      <a:endParaRPr lang="en-US" sz="2000" b="1">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b="1">
                          <a:effectLst/>
                        </a:rPr>
                        <a:t>  0.86</a:t>
                      </a:r>
                      <a:endParaRPr lang="en-US" sz="2000" b="1">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b="0" i="1" dirty="0">
                          <a:effectLst/>
                        </a:rPr>
                        <a:t>  0.53</a:t>
                      </a:r>
                      <a:endParaRPr lang="en-US" sz="2000" b="0" i="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0.54</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b="1" dirty="0">
                          <a:effectLst/>
                        </a:rPr>
                        <a:t>  0.57</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54652122"/>
                  </a:ext>
                </a:extLst>
              </a:tr>
              <a:tr h="0">
                <a:tc>
                  <a:txBody>
                    <a:bodyPr/>
                    <a:lstStyle/>
                    <a:p>
                      <a:pPr algn="ctr">
                        <a:lnSpc>
                          <a:spcPct val="150000"/>
                        </a:lnSpc>
                      </a:pPr>
                      <a:r>
                        <a:rPr lang="en-US" sz="2000" dirty="0">
                          <a:effectLst/>
                        </a:rPr>
                        <a:t>PRI</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0.31</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–0.18</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0.19</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–0.18</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0.55</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0.09</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415484589"/>
                  </a:ext>
                </a:extLst>
              </a:tr>
              <a:tr h="0">
                <a:tc>
                  <a:txBody>
                    <a:bodyPr/>
                    <a:lstStyle/>
                    <a:p>
                      <a:pPr algn="ctr">
                        <a:lnSpc>
                          <a:spcPct val="150000"/>
                        </a:lnSpc>
                      </a:pPr>
                      <a:r>
                        <a:rPr lang="en-US" sz="2000" dirty="0">
                          <a:effectLst/>
                        </a:rPr>
                        <a:t>940/960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0.20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0.24</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0.31</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0.29</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0.48</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0.29</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25971703"/>
                  </a:ext>
                </a:extLst>
              </a:tr>
              <a:tr h="0">
                <a:tc>
                  <a:txBody>
                    <a:bodyPr/>
                    <a:lstStyle/>
                    <a:p>
                      <a:pPr algn="ctr">
                        <a:lnSpc>
                          <a:spcPct val="150000"/>
                        </a:lnSpc>
                      </a:pPr>
                      <a:r>
                        <a:rPr lang="en-US" sz="2000" dirty="0">
                          <a:effectLst/>
                        </a:rPr>
                        <a:t>940/960 / NDVI</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–0.51</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–0.65</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i="1" dirty="0">
                          <a:effectLst/>
                        </a:rPr>
                        <a:t>–0.84</a:t>
                      </a:r>
                      <a:endParaRPr lang="en-US" sz="2000" i="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–0.38</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–0.34</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i="1" dirty="0">
                          <a:effectLst/>
                        </a:rPr>
                        <a:t>–0.48</a:t>
                      </a:r>
                      <a:endParaRPr lang="en-US" sz="2000" i="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478919089"/>
                  </a:ext>
                </a:extLst>
              </a:tr>
              <a:tr h="0">
                <a:tc>
                  <a:txBody>
                    <a:bodyPr/>
                    <a:lstStyle/>
                    <a:p>
                      <a:pPr algn="ctr">
                        <a:lnSpc>
                          <a:spcPct val="150000"/>
                        </a:lnSpc>
                      </a:pPr>
                      <a:r>
                        <a:rPr lang="en-US" sz="2000" dirty="0">
                          <a:effectLst/>
                        </a:rPr>
                        <a:t>EVI2</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0.23</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0.10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–0.08</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–0.06</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0.24</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0.08</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615081462"/>
                  </a:ext>
                </a:extLst>
              </a:tr>
              <a:tr h="0">
                <a:tc>
                  <a:txBody>
                    <a:bodyPr/>
                    <a:lstStyle/>
                    <a:p>
                      <a:pPr algn="ctr">
                        <a:lnSpc>
                          <a:spcPct val="150000"/>
                        </a:lnSpc>
                      </a:pPr>
                      <a:r>
                        <a:rPr lang="en-US" sz="2000" dirty="0">
                          <a:effectLst/>
                        </a:rPr>
                        <a:t>COSBNDI</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–0.32</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–0.13</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–0.39</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–0.18</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i="1" dirty="0">
                          <a:effectLst/>
                        </a:rPr>
                        <a:t>–0.63</a:t>
                      </a:r>
                      <a:endParaRPr lang="en-US" sz="2000" i="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–0.29</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475763562"/>
                  </a:ext>
                </a:extLst>
              </a:tr>
              <a:tr h="0">
                <a:tc>
                  <a:txBody>
                    <a:bodyPr/>
                    <a:lstStyle/>
                    <a:p>
                      <a:pPr algn="ctr">
                        <a:lnSpc>
                          <a:spcPct val="150000"/>
                        </a:lnSpc>
                      </a:pPr>
                      <a:r>
                        <a:rPr lang="en-US" sz="2000" dirty="0">
                          <a:effectLst/>
                        </a:rPr>
                        <a:t>FOSBNDI</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0.41</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0.38</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0.63</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0.21</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0.50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0.43</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656877904"/>
                  </a:ext>
                </a:extLst>
              </a:tr>
              <a:tr h="0">
                <a:tc>
                  <a:txBody>
                    <a:bodyPr/>
                    <a:lstStyle/>
                    <a:p>
                      <a:pPr algn="ctr">
                        <a:lnSpc>
                          <a:spcPct val="150000"/>
                        </a:lnSpc>
                      </a:pPr>
                      <a:r>
                        <a:rPr lang="en-US" sz="2000">
                          <a:effectLst/>
                        </a:rPr>
                        <a:t>SAPSBNDI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0.11</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0.14</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0.49</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0.26</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0.60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0.27</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954711316"/>
                  </a:ext>
                </a:extLst>
              </a:tr>
              <a:tr h="0">
                <a:tc>
                  <a:txBody>
                    <a:bodyPr/>
                    <a:lstStyle/>
                    <a:p>
                      <a:pPr algn="ctr">
                        <a:lnSpc>
                          <a:spcPct val="150000"/>
                        </a:lnSpc>
                      </a:pPr>
                      <a:r>
                        <a:rPr lang="en-US" sz="2000">
                          <a:effectLst/>
                        </a:rPr>
                        <a:t>WASCOSBNDI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–0.22</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–0.16</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0.26</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0.03</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0.13</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0.03</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1512819393"/>
                  </a:ext>
                </a:extLst>
              </a:tr>
              <a:tr h="0">
                <a:tc>
                  <a:txBody>
                    <a:bodyPr/>
                    <a:lstStyle/>
                    <a:p>
                      <a:pPr algn="ctr">
                        <a:lnSpc>
                          <a:spcPct val="150000"/>
                        </a:lnSpc>
                      </a:pPr>
                      <a:r>
                        <a:rPr lang="en-US" sz="2000">
                          <a:effectLst/>
                        </a:rPr>
                        <a:t>NDWSI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0.15</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0.21</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0.50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  0.27</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0.60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0.29</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102680830"/>
                  </a:ext>
                </a:extLst>
              </a:tr>
              <a:tr h="0">
                <a:tc>
                  <a:txBody>
                    <a:bodyPr/>
                    <a:lstStyle/>
                    <a:p>
                      <a:pPr algn="ctr">
                        <a:lnSpc>
                          <a:spcPct val="150000"/>
                        </a:lnSpc>
                      </a:pPr>
                      <a:r>
                        <a:rPr lang="en-US" sz="2000">
                          <a:effectLst/>
                        </a:rPr>
                        <a:t>NDWI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–0.52</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–0.65</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–0.83</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–0.51</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b="1" dirty="0">
                          <a:effectLst/>
                        </a:rPr>
                        <a:t>–0.67</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i="1" dirty="0">
                          <a:effectLst/>
                        </a:rPr>
                        <a:t>–0.48</a:t>
                      </a:r>
                      <a:endParaRPr lang="en-US" sz="2000" i="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004475303"/>
                  </a:ext>
                </a:extLst>
              </a:tr>
              <a:tr h="0">
                <a:tc>
                  <a:txBody>
                    <a:bodyPr/>
                    <a:lstStyle/>
                    <a:p>
                      <a:pPr algn="ctr">
                        <a:lnSpc>
                          <a:spcPct val="150000"/>
                        </a:lnSpc>
                      </a:pPr>
                      <a:r>
                        <a:rPr lang="en-US" sz="2000">
                          <a:effectLst/>
                        </a:rPr>
                        <a:t>WI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–0.21</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–0.27</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–0.48</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–0.26</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–0.60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–0.31</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13653423"/>
                  </a:ext>
                </a:extLst>
              </a:tr>
              <a:tr h="0">
                <a:tc>
                  <a:txBody>
                    <a:bodyPr/>
                    <a:lstStyle/>
                    <a:p>
                      <a:pPr algn="ctr">
                        <a:lnSpc>
                          <a:spcPct val="150000"/>
                        </a:lnSpc>
                      </a:pPr>
                      <a:r>
                        <a:rPr lang="en-US" sz="2000">
                          <a:effectLst/>
                        </a:rPr>
                        <a:t>NDSI (680/750)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i="1" dirty="0">
                          <a:effectLst/>
                        </a:rPr>
                        <a:t>  0.55</a:t>
                      </a:r>
                      <a:endParaRPr lang="en-US" sz="2000" i="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i="1" dirty="0">
                          <a:effectLst/>
                        </a:rPr>
                        <a:t>  0.69</a:t>
                      </a:r>
                      <a:endParaRPr lang="en-US" sz="2000" i="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b="1" dirty="0">
                          <a:effectLst/>
                        </a:rPr>
                        <a:t>  0.86</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b="1" dirty="0">
                          <a:effectLst/>
                        </a:rPr>
                        <a:t>  0.54</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  0.60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b="1" dirty="0">
                          <a:effectLst/>
                        </a:rPr>
                        <a:t>  0.57</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3499954388"/>
                  </a:ext>
                </a:extLst>
              </a:tr>
            </a:tbl>
          </a:graphicData>
        </a:graphic>
      </p:graphicFrame>
      <p:sp>
        <p:nvSpPr>
          <p:cNvPr id="3" name="Rectangle 1">
            <a:extLst>
              <a:ext uri="{FF2B5EF4-FFF2-40B4-BE49-F238E27FC236}">
                <a16:creationId xmlns:a16="http://schemas.microsoft.com/office/drawing/2014/main" id="{91A3BED9-9CF5-AE2F-FC8B-F3B7B78AC283}"/>
              </a:ext>
            </a:extLst>
          </p:cNvPr>
          <p:cNvSpPr>
            <a:spLocks noChangeArrowheads="1"/>
          </p:cNvSpPr>
          <p:nvPr/>
        </p:nvSpPr>
        <p:spPr bwMode="auto">
          <a:xfrm>
            <a:off x="3832225" y="24526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4" name="מציין מיקום של מספר שקופית 3">
            <a:extLst>
              <a:ext uri="{FF2B5EF4-FFF2-40B4-BE49-F238E27FC236}">
                <a16:creationId xmlns:a16="http://schemas.microsoft.com/office/drawing/2014/main" id="{318BAB05-7A61-3625-E429-0ABB0F78BC6D}"/>
              </a:ext>
            </a:extLst>
          </p:cNvPr>
          <p:cNvSpPr>
            <a:spLocks noGrp="1"/>
          </p:cNvSpPr>
          <p:nvPr>
            <p:ph type="sldNum" sz="quarter" idx="12"/>
          </p:nvPr>
        </p:nvSpPr>
        <p:spPr/>
        <p:txBody>
          <a:bodyPr/>
          <a:lstStyle/>
          <a:p>
            <a:fld id="{A27A7669-33A8-428B-BF2E-7DA931436465}" type="slidenum">
              <a:rPr lang="he-IL" smtClean="0"/>
              <a:t>38</a:t>
            </a:fld>
            <a:endParaRPr lang="he-IL"/>
          </a:p>
        </p:txBody>
      </p:sp>
      <p:sp>
        <p:nvSpPr>
          <p:cNvPr id="5" name="תיבת טקסט 4">
            <a:extLst>
              <a:ext uri="{FF2B5EF4-FFF2-40B4-BE49-F238E27FC236}">
                <a16:creationId xmlns:a16="http://schemas.microsoft.com/office/drawing/2014/main" id="{765C53A0-CADF-215E-F4CF-8A845EABA5D4}"/>
              </a:ext>
            </a:extLst>
          </p:cNvPr>
          <p:cNvSpPr txBox="1"/>
          <p:nvPr/>
        </p:nvSpPr>
        <p:spPr>
          <a:xfrm>
            <a:off x="3545381" y="216075"/>
            <a:ext cx="5505994" cy="584775"/>
          </a:xfrm>
          <a:prstGeom prst="rect">
            <a:avLst/>
          </a:prstGeom>
          <a:noFill/>
        </p:spPr>
        <p:txBody>
          <a:bodyPr wrap="none" rtlCol="1">
            <a:spAutoFit/>
          </a:bodyPr>
          <a:lstStyle/>
          <a:p>
            <a:r>
              <a:rPr lang="en-US" sz="3200" b="1" dirty="0"/>
              <a:t>Pearson r – 12 known indices</a:t>
            </a:r>
          </a:p>
        </p:txBody>
      </p:sp>
    </p:spTree>
    <p:extLst>
      <p:ext uri="{BB962C8B-B14F-4D97-AF65-F5344CB8AC3E}">
        <p14:creationId xmlns:p14="http://schemas.microsoft.com/office/powerpoint/2010/main" val="35722041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טבלה 1">
            <a:extLst>
              <a:ext uri="{FF2B5EF4-FFF2-40B4-BE49-F238E27FC236}">
                <a16:creationId xmlns:a16="http://schemas.microsoft.com/office/drawing/2014/main" id="{93ABC6B0-1776-1FD4-36D8-E2BB93329F7E}"/>
              </a:ext>
            </a:extLst>
          </p:cNvPr>
          <p:cNvGraphicFramePr>
            <a:graphicFrameLocks noGrp="1"/>
          </p:cNvGraphicFramePr>
          <p:nvPr>
            <p:extLst>
              <p:ext uri="{D42A27DB-BD31-4B8C-83A1-F6EECF244321}">
                <p14:modId xmlns:p14="http://schemas.microsoft.com/office/powerpoint/2010/main" val="4025216320"/>
              </p:ext>
            </p:extLst>
          </p:nvPr>
        </p:nvGraphicFramePr>
        <p:xfrm>
          <a:off x="2072639" y="1322406"/>
          <a:ext cx="8046722" cy="3016123"/>
        </p:xfrm>
        <a:graphic>
          <a:graphicData uri="http://schemas.openxmlformats.org/drawingml/2006/table">
            <a:tbl>
              <a:tblPr>
                <a:tableStyleId>{5C22544A-7EE6-4342-B048-85BDC9FD1C3A}</a:tableStyleId>
              </a:tblPr>
              <a:tblGrid>
                <a:gridCol w="5267351">
                  <a:extLst>
                    <a:ext uri="{9D8B030D-6E8A-4147-A177-3AD203B41FA5}">
                      <a16:colId xmlns:a16="http://schemas.microsoft.com/office/drawing/2014/main" val="2154290967"/>
                    </a:ext>
                  </a:extLst>
                </a:gridCol>
                <a:gridCol w="1403656">
                  <a:extLst>
                    <a:ext uri="{9D8B030D-6E8A-4147-A177-3AD203B41FA5}">
                      <a16:colId xmlns:a16="http://schemas.microsoft.com/office/drawing/2014/main" val="2076188846"/>
                    </a:ext>
                  </a:extLst>
                </a:gridCol>
                <a:gridCol w="1375715">
                  <a:extLst>
                    <a:ext uri="{9D8B030D-6E8A-4147-A177-3AD203B41FA5}">
                      <a16:colId xmlns:a16="http://schemas.microsoft.com/office/drawing/2014/main" val="1752139739"/>
                    </a:ext>
                  </a:extLst>
                </a:gridCol>
              </a:tblGrid>
              <a:tr h="0">
                <a:tc>
                  <a:txBody>
                    <a:bodyPr/>
                    <a:lstStyle/>
                    <a:p>
                      <a:pPr marL="0" algn="ctr" defTabSz="914400" rtl="0" eaLnBrk="1" latinLnBrk="0" hangingPunct="1">
                        <a:lnSpc>
                          <a:spcPct val="150000"/>
                        </a:lnSpc>
                      </a:pPr>
                      <a:r>
                        <a:rPr lang="en-US" sz="2000" b="1" kern="1200" dirty="0">
                          <a:solidFill>
                            <a:schemeClr val="lt1"/>
                          </a:solidFill>
                          <a:effectLst/>
                          <a:latin typeface="+mn-lt"/>
                          <a:ea typeface="+mn-ea"/>
                          <a:cs typeface="+mn-cs"/>
                        </a:rPr>
                        <a:t>NDSI (band1/band2) combinations</a:t>
                      </a:r>
                    </a:p>
                  </a:txBody>
                  <a:tcPr anchor="ctr">
                    <a:solidFill>
                      <a:schemeClr val="accent1"/>
                    </a:solidFill>
                  </a:tcPr>
                </a:tc>
                <a:tc>
                  <a:txBody>
                    <a:bodyPr/>
                    <a:lstStyle/>
                    <a:p>
                      <a:pPr marL="0" algn="ctr" defTabSz="914400" rtl="1" eaLnBrk="1" latinLnBrk="0" hangingPunct="1">
                        <a:lnSpc>
                          <a:spcPct val="150000"/>
                        </a:lnSpc>
                      </a:pPr>
                      <a:r>
                        <a:rPr lang="en-US" sz="2000" b="1" dirty="0">
                          <a:solidFill>
                            <a:schemeClr val="bg1"/>
                          </a:solidFill>
                          <a:effectLst/>
                          <a:ea typeface="Aptos" panose="020B0004020202020204" pitchFamily="34" charset="0"/>
                          <a:cs typeface="Arial" panose="020B0604020202020204" pitchFamily="34" charset="0"/>
                        </a:rPr>
                        <a:t>R</a:t>
                      </a:r>
                      <a:r>
                        <a:rPr lang="en-US" sz="2000" b="1" baseline="30000" dirty="0">
                          <a:solidFill>
                            <a:schemeClr val="bg1"/>
                          </a:solidFill>
                          <a:effectLst/>
                          <a:ea typeface="Aptos" panose="020B0004020202020204" pitchFamily="34" charset="0"/>
                          <a:cs typeface="Arial" panose="020B0604020202020204" pitchFamily="34" charset="0"/>
                        </a:rPr>
                        <a:t>2</a:t>
                      </a:r>
                      <a:endParaRPr lang="en-US" sz="2000" b="1" kern="1200" dirty="0">
                        <a:solidFill>
                          <a:schemeClr val="bg1"/>
                        </a:solidFill>
                        <a:effectLst/>
                        <a:latin typeface="+mn-lt"/>
                        <a:ea typeface="+mn-ea"/>
                        <a:cs typeface="+mn-cs"/>
                      </a:endParaRPr>
                    </a:p>
                  </a:txBody>
                  <a:tcPr anchor="ctr">
                    <a:solidFill>
                      <a:schemeClr val="accent1"/>
                    </a:solidFill>
                  </a:tcPr>
                </a:tc>
                <a:tc>
                  <a:txBody>
                    <a:bodyPr/>
                    <a:lstStyle/>
                    <a:p>
                      <a:pPr marL="0" algn="ctr" defTabSz="914400" rtl="1" eaLnBrk="1" latinLnBrk="0" hangingPunct="1">
                        <a:lnSpc>
                          <a:spcPct val="150000"/>
                        </a:lnSpc>
                      </a:pPr>
                      <a:r>
                        <a:rPr lang="en-US" sz="2000" b="1" kern="1200" dirty="0">
                          <a:solidFill>
                            <a:schemeClr val="lt1"/>
                          </a:solidFill>
                          <a:effectLst/>
                          <a:latin typeface="+mn-lt"/>
                          <a:ea typeface="+mn-ea"/>
                          <a:cs typeface="+mn-cs"/>
                        </a:rPr>
                        <a:t>RMSE</a:t>
                      </a:r>
                    </a:p>
                  </a:txBody>
                  <a:tcPr anchor="ctr">
                    <a:solidFill>
                      <a:schemeClr val="accent1"/>
                    </a:solidFill>
                  </a:tcPr>
                </a:tc>
                <a:extLst>
                  <a:ext uri="{0D108BD9-81ED-4DB2-BD59-A6C34878D82A}">
                    <a16:rowId xmlns:a16="http://schemas.microsoft.com/office/drawing/2014/main" val="1361816805"/>
                  </a:ext>
                </a:extLst>
              </a:tr>
              <a:tr h="0">
                <a:tc>
                  <a:txBody>
                    <a:bodyPr/>
                    <a:lstStyle/>
                    <a:p>
                      <a:pPr algn="just" rtl="0">
                        <a:lnSpc>
                          <a:spcPct val="150000"/>
                        </a:lnSpc>
                      </a:pPr>
                      <a:r>
                        <a:rPr lang="en-US" sz="2000" dirty="0">
                          <a:effectLst/>
                        </a:rPr>
                        <a:t>680/750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tc>
                <a:tc>
                  <a:txBody>
                    <a:bodyPr/>
                    <a:lstStyle/>
                    <a:p>
                      <a:pPr algn="ctr">
                        <a:lnSpc>
                          <a:spcPct val="150000"/>
                        </a:lnSpc>
                      </a:pPr>
                      <a:r>
                        <a:rPr lang="en-US" sz="2000" dirty="0">
                          <a:effectLst/>
                        </a:rPr>
                        <a:t>0.33</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tc>
                <a:tc>
                  <a:txBody>
                    <a:bodyPr/>
                    <a:lstStyle/>
                    <a:p>
                      <a:pPr algn="ctr">
                        <a:lnSpc>
                          <a:spcPct val="150000"/>
                        </a:lnSpc>
                      </a:pPr>
                      <a:r>
                        <a:rPr lang="en-US" sz="2000" dirty="0">
                          <a:effectLst/>
                        </a:rPr>
                        <a:t>0.73</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3998177416"/>
                  </a:ext>
                </a:extLst>
              </a:tr>
              <a:tr h="0">
                <a:tc>
                  <a:txBody>
                    <a:bodyPr/>
                    <a:lstStyle/>
                    <a:p>
                      <a:pPr algn="just" rtl="0">
                        <a:lnSpc>
                          <a:spcPct val="150000"/>
                        </a:lnSpc>
                      </a:pPr>
                      <a:r>
                        <a:rPr lang="en-US" sz="2000" dirty="0">
                          <a:effectLst/>
                        </a:rPr>
                        <a:t>680/750, 530/623 </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solidFill>
                      <a:schemeClr val="bg1">
                        <a:lumMod val="75000"/>
                      </a:schemeClr>
                    </a:solidFill>
                  </a:tcPr>
                </a:tc>
                <a:tc>
                  <a:txBody>
                    <a:bodyPr/>
                    <a:lstStyle/>
                    <a:p>
                      <a:pPr algn="ctr">
                        <a:lnSpc>
                          <a:spcPct val="150000"/>
                        </a:lnSpc>
                      </a:pPr>
                      <a:r>
                        <a:rPr lang="en-US" sz="2000" dirty="0">
                          <a:effectLst/>
                        </a:rPr>
                        <a:t>0.35</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solidFill>
                      <a:schemeClr val="bg1">
                        <a:lumMod val="75000"/>
                      </a:schemeClr>
                    </a:solidFill>
                  </a:tcPr>
                </a:tc>
                <a:tc>
                  <a:txBody>
                    <a:bodyPr/>
                    <a:lstStyle/>
                    <a:p>
                      <a:pPr algn="ctr">
                        <a:lnSpc>
                          <a:spcPct val="150000"/>
                        </a:lnSpc>
                      </a:pPr>
                      <a:r>
                        <a:rPr lang="en-US" sz="2000" dirty="0">
                          <a:effectLst/>
                        </a:rPr>
                        <a:t>0.72</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solidFill>
                      <a:schemeClr val="bg1">
                        <a:lumMod val="75000"/>
                      </a:schemeClr>
                    </a:solidFill>
                  </a:tcPr>
                </a:tc>
                <a:extLst>
                  <a:ext uri="{0D108BD9-81ED-4DB2-BD59-A6C34878D82A}">
                    <a16:rowId xmlns:a16="http://schemas.microsoft.com/office/drawing/2014/main" val="3739607283"/>
                  </a:ext>
                </a:extLst>
              </a:tr>
              <a:tr h="0">
                <a:tc>
                  <a:txBody>
                    <a:bodyPr/>
                    <a:lstStyle/>
                    <a:p>
                      <a:pPr algn="just" rtl="0">
                        <a:lnSpc>
                          <a:spcPct val="150000"/>
                        </a:lnSpc>
                      </a:pPr>
                      <a:r>
                        <a:rPr lang="en-US" sz="2000" dirty="0">
                          <a:effectLst/>
                        </a:rPr>
                        <a:t>680/750, 530/623, 660/940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tc>
                <a:tc>
                  <a:txBody>
                    <a:bodyPr/>
                    <a:lstStyle/>
                    <a:p>
                      <a:pPr algn="ctr">
                        <a:lnSpc>
                          <a:spcPct val="150000"/>
                        </a:lnSpc>
                      </a:pPr>
                      <a:r>
                        <a:rPr lang="en-US" sz="2000" dirty="0">
                          <a:effectLst/>
                        </a:rPr>
                        <a:t>0.35</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tc>
                <a:tc>
                  <a:txBody>
                    <a:bodyPr/>
                    <a:lstStyle/>
                    <a:p>
                      <a:pPr algn="ctr">
                        <a:lnSpc>
                          <a:spcPct val="150000"/>
                        </a:lnSpc>
                      </a:pPr>
                      <a:r>
                        <a:rPr lang="en-US" sz="2000" dirty="0">
                          <a:effectLst/>
                        </a:rPr>
                        <a:t>0.72</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993401264"/>
                  </a:ext>
                </a:extLst>
              </a:tr>
              <a:tr h="0">
                <a:tc>
                  <a:txBody>
                    <a:bodyPr/>
                    <a:lstStyle/>
                    <a:p>
                      <a:pPr algn="just" rtl="0">
                        <a:lnSpc>
                          <a:spcPct val="150000"/>
                        </a:lnSpc>
                      </a:pPr>
                      <a:r>
                        <a:rPr lang="en-US" sz="2000" dirty="0">
                          <a:effectLst/>
                        </a:rPr>
                        <a:t>680/750, 530/623, 660/940, 519/750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solidFill>
                      <a:schemeClr val="bg1">
                        <a:lumMod val="75000"/>
                      </a:schemeClr>
                    </a:solidFill>
                  </a:tcPr>
                </a:tc>
                <a:tc>
                  <a:txBody>
                    <a:bodyPr/>
                    <a:lstStyle/>
                    <a:p>
                      <a:pPr algn="ctr">
                        <a:lnSpc>
                          <a:spcPct val="150000"/>
                        </a:lnSpc>
                      </a:pPr>
                      <a:r>
                        <a:rPr lang="en-US" sz="2000" dirty="0">
                          <a:effectLst/>
                        </a:rPr>
                        <a:t>0.35</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solidFill>
                      <a:schemeClr val="bg1">
                        <a:lumMod val="75000"/>
                      </a:schemeClr>
                    </a:solidFill>
                  </a:tcPr>
                </a:tc>
                <a:tc>
                  <a:txBody>
                    <a:bodyPr/>
                    <a:lstStyle/>
                    <a:p>
                      <a:pPr algn="ctr">
                        <a:lnSpc>
                          <a:spcPct val="150000"/>
                        </a:lnSpc>
                      </a:pPr>
                      <a:r>
                        <a:rPr lang="en-US" sz="2000" dirty="0">
                          <a:effectLst/>
                        </a:rPr>
                        <a:t>0.72</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solidFill>
                      <a:schemeClr val="bg1">
                        <a:lumMod val="75000"/>
                      </a:schemeClr>
                    </a:solidFill>
                  </a:tcPr>
                </a:tc>
                <a:extLst>
                  <a:ext uri="{0D108BD9-81ED-4DB2-BD59-A6C34878D82A}">
                    <a16:rowId xmlns:a16="http://schemas.microsoft.com/office/drawing/2014/main" val="300682151"/>
                  </a:ext>
                </a:extLst>
              </a:tr>
              <a:tr h="0">
                <a:tc>
                  <a:txBody>
                    <a:bodyPr/>
                    <a:lstStyle/>
                    <a:p>
                      <a:pPr algn="just" rtl="0">
                        <a:lnSpc>
                          <a:spcPct val="150000"/>
                        </a:lnSpc>
                      </a:pPr>
                      <a:r>
                        <a:rPr lang="en-US" sz="2000" dirty="0">
                          <a:effectLst/>
                        </a:rPr>
                        <a:t>680/750, 530/623, 660/940, 519/750, 605/709</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tc>
                <a:tc>
                  <a:txBody>
                    <a:bodyPr/>
                    <a:lstStyle/>
                    <a:p>
                      <a:pPr algn="ctr">
                        <a:lnSpc>
                          <a:spcPct val="150000"/>
                        </a:lnSpc>
                      </a:pPr>
                      <a:r>
                        <a:rPr lang="en-US" sz="2000" dirty="0">
                          <a:effectLst/>
                        </a:rPr>
                        <a:t>0.40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tc>
                <a:tc>
                  <a:txBody>
                    <a:bodyPr/>
                    <a:lstStyle/>
                    <a:p>
                      <a:pPr algn="ctr">
                        <a:lnSpc>
                          <a:spcPct val="150000"/>
                        </a:lnSpc>
                      </a:pPr>
                      <a:r>
                        <a:rPr lang="en-US" sz="2000" dirty="0">
                          <a:effectLst/>
                        </a:rPr>
                        <a:t>0.70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anchor="ctr"/>
                </a:tc>
                <a:extLst>
                  <a:ext uri="{0D108BD9-81ED-4DB2-BD59-A6C34878D82A}">
                    <a16:rowId xmlns:a16="http://schemas.microsoft.com/office/drawing/2014/main" val="2585883491"/>
                  </a:ext>
                </a:extLst>
              </a:tr>
            </a:tbl>
          </a:graphicData>
        </a:graphic>
      </p:graphicFrame>
      <p:sp>
        <p:nvSpPr>
          <p:cNvPr id="3" name="מציין מיקום של מספר שקופית 2">
            <a:extLst>
              <a:ext uri="{FF2B5EF4-FFF2-40B4-BE49-F238E27FC236}">
                <a16:creationId xmlns:a16="http://schemas.microsoft.com/office/drawing/2014/main" id="{3420CDD0-681B-03C7-2860-D1BF94FCFDB7}"/>
              </a:ext>
            </a:extLst>
          </p:cNvPr>
          <p:cNvSpPr>
            <a:spLocks noGrp="1"/>
          </p:cNvSpPr>
          <p:nvPr>
            <p:ph type="sldNum" sz="quarter" idx="12"/>
          </p:nvPr>
        </p:nvSpPr>
        <p:spPr/>
        <p:txBody>
          <a:bodyPr/>
          <a:lstStyle/>
          <a:p>
            <a:fld id="{A27A7669-33A8-428B-BF2E-7DA931436465}" type="slidenum">
              <a:rPr lang="he-IL" smtClean="0"/>
              <a:t>39</a:t>
            </a:fld>
            <a:endParaRPr lang="he-IL"/>
          </a:p>
        </p:txBody>
      </p:sp>
      <p:sp>
        <p:nvSpPr>
          <p:cNvPr id="4" name="תיבת טקסט 3">
            <a:extLst>
              <a:ext uri="{FF2B5EF4-FFF2-40B4-BE49-F238E27FC236}">
                <a16:creationId xmlns:a16="http://schemas.microsoft.com/office/drawing/2014/main" id="{6BAEC230-9EAC-747C-2A0A-FC07908E89D1}"/>
              </a:ext>
            </a:extLst>
          </p:cNvPr>
          <p:cNvSpPr txBox="1"/>
          <p:nvPr/>
        </p:nvSpPr>
        <p:spPr>
          <a:xfrm>
            <a:off x="2471760" y="248348"/>
            <a:ext cx="7095982" cy="584775"/>
          </a:xfrm>
          <a:prstGeom prst="rect">
            <a:avLst/>
          </a:prstGeom>
          <a:noFill/>
        </p:spPr>
        <p:txBody>
          <a:bodyPr wrap="none" rtlCol="1">
            <a:spAutoFit/>
          </a:bodyPr>
          <a:lstStyle/>
          <a:p>
            <a:r>
              <a:rPr lang="en-US" sz="3200" b="1" dirty="0"/>
              <a:t> MLR – Multivariable linear regression</a:t>
            </a:r>
          </a:p>
        </p:txBody>
      </p:sp>
      <p:sp>
        <p:nvSpPr>
          <p:cNvPr id="5" name="אליפסה 4">
            <a:extLst>
              <a:ext uri="{FF2B5EF4-FFF2-40B4-BE49-F238E27FC236}">
                <a16:creationId xmlns:a16="http://schemas.microsoft.com/office/drawing/2014/main" id="{BE6D62DE-EEE8-0ADD-5A9F-C82914C1F623}"/>
              </a:ext>
            </a:extLst>
          </p:cNvPr>
          <p:cNvSpPr/>
          <p:nvPr/>
        </p:nvSpPr>
        <p:spPr>
          <a:xfrm>
            <a:off x="7573383" y="3894270"/>
            <a:ext cx="1021976" cy="4980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946137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כותרת 1">
                <a:extLst>
                  <a:ext uri="{FF2B5EF4-FFF2-40B4-BE49-F238E27FC236}">
                    <a16:creationId xmlns:a16="http://schemas.microsoft.com/office/drawing/2014/main" id="{01860485-1A82-4CAD-8E02-A9D14DD6A3BC}"/>
                  </a:ext>
                </a:extLst>
              </p:cNvPr>
              <p:cNvSpPr>
                <a:spLocks noGrp="1"/>
              </p:cNvSpPr>
              <p:nvPr>
                <p:ph type="title"/>
              </p:nvPr>
            </p:nvSpPr>
            <p:spPr>
              <a:xfrm>
                <a:off x="838200" y="192127"/>
                <a:ext cx="10515600" cy="1325563"/>
              </a:xfrm>
            </p:spPr>
            <p:txBody>
              <a:bodyPr/>
              <a:lstStyle/>
              <a:p>
                <a:pPr algn="l" rtl="0"/>
                <a:r>
                  <a:rPr lang="en-US" dirty="0">
                    <a:latin typeface="+mn-lt"/>
                    <a:ea typeface="Tahoma" panose="020B0604030504040204" pitchFamily="34" charset="0"/>
                    <a:cs typeface="Tahoma" panose="020B0604030504040204" pitchFamily="34" charset="0"/>
                  </a:rPr>
                  <a:t>Leaf Water Potential – </a:t>
                </a:r>
                <a14:m>
                  <m:oMath xmlns:m="http://schemas.openxmlformats.org/officeDocument/2006/math">
                    <m:r>
                      <a:rPr lang="en-US" sz="5400" b="1" i="1" smtClean="0">
                        <a:solidFill>
                          <a:srgbClr val="000000"/>
                        </a:solidFill>
                        <a:effectLst/>
                        <a:latin typeface="+mn-lt"/>
                        <a:ea typeface="Calibri" panose="020F0502020204030204" pitchFamily="34" charset="0"/>
                        <a:cs typeface="Arial" panose="020B0604020202020204" pitchFamily="34" charset="0"/>
                      </a:rPr>
                      <m:t>𝝍</m:t>
                    </m:r>
                  </m:oMath>
                </a14:m>
                <a:r>
                  <a:rPr lang="en-US" sz="5400" b="1" baseline="-25000" dirty="0">
                    <a:solidFill>
                      <a:srgbClr val="000000"/>
                    </a:solidFill>
                    <a:effectLst/>
                    <a:latin typeface="+mn-lt"/>
                    <a:ea typeface="Calibri" panose="020F0502020204030204" pitchFamily="34" charset="0"/>
                  </a:rPr>
                  <a:t>leaf</a:t>
                </a:r>
                <a:r>
                  <a:rPr lang="en-US" sz="5400" b="1" dirty="0">
                    <a:solidFill>
                      <a:srgbClr val="000000"/>
                    </a:solidFill>
                    <a:effectLst/>
                    <a:latin typeface="+mn-lt"/>
                    <a:ea typeface="Calibri" panose="020F0502020204030204" pitchFamily="34" charset="0"/>
                  </a:rPr>
                  <a:t> </a:t>
                </a:r>
                <a:endParaRPr lang="he-IL" b="1" dirty="0">
                  <a:latin typeface="+mn-lt"/>
                  <a:ea typeface="Tahoma" panose="020B0604030504040204" pitchFamily="34" charset="0"/>
                  <a:cs typeface="Tahoma" panose="020B0604030504040204" pitchFamily="34" charset="0"/>
                </a:endParaRPr>
              </a:p>
            </p:txBody>
          </p:sp>
        </mc:Choice>
        <mc:Fallback>
          <p:sp>
            <p:nvSpPr>
              <p:cNvPr id="2" name="כותרת 1">
                <a:extLst>
                  <a:ext uri="{FF2B5EF4-FFF2-40B4-BE49-F238E27FC236}">
                    <a16:creationId xmlns:a16="http://schemas.microsoft.com/office/drawing/2014/main" id="{01860485-1A82-4CAD-8E02-A9D14DD6A3BC}"/>
                  </a:ext>
                </a:extLst>
              </p:cNvPr>
              <p:cNvSpPr>
                <a:spLocks noGrp="1" noRot="1" noChangeAspect="1" noMove="1" noResize="1" noEditPoints="1" noAdjustHandles="1" noChangeArrowheads="1" noChangeShapeType="1" noTextEdit="1"/>
              </p:cNvSpPr>
              <p:nvPr>
                <p:ph type="title"/>
              </p:nvPr>
            </p:nvSpPr>
            <p:spPr>
              <a:xfrm>
                <a:off x="838200" y="192127"/>
                <a:ext cx="10515600" cy="1325563"/>
              </a:xfrm>
              <a:blipFill>
                <a:blip r:embed="rId3"/>
                <a:stretch>
                  <a:fillRect l="-2377" b="-7373"/>
                </a:stretch>
              </a:blipFill>
            </p:spPr>
            <p:txBody>
              <a:bodyPr/>
              <a:lstStyle/>
              <a:p>
                <a:r>
                  <a:rPr lang="he-IL">
                    <a:noFill/>
                  </a:rPr>
                  <a:t> </a:t>
                </a:r>
              </a:p>
            </p:txBody>
          </p:sp>
        </mc:Fallback>
      </mc:AlternateContent>
      <p:pic>
        <p:nvPicPr>
          <p:cNvPr id="8194" name="Picture 2" descr="How does a pressure chamber work? | PMS Instrument Company">
            <a:extLst>
              <a:ext uri="{FF2B5EF4-FFF2-40B4-BE49-F238E27FC236}">
                <a16:creationId xmlns:a16="http://schemas.microsoft.com/office/drawing/2014/main" id="{86A05813-AE6A-46FC-A652-8DACE95D70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6489" y="1429996"/>
            <a:ext cx="5339021" cy="5428004"/>
          </a:xfrm>
          <a:prstGeom prst="rect">
            <a:avLst/>
          </a:prstGeom>
          <a:noFill/>
          <a:extLst>
            <a:ext uri="{909E8E84-426E-40DD-AFC4-6F175D3DCCD1}">
              <a14:hiddenFill xmlns:a14="http://schemas.microsoft.com/office/drawing/2010/main">
                <a:solidFill>
                  <a:srgbClr val="FFFFFF"/>
                </a:solidFill>
              </a14:hiddenFill>
            </a:ext>
          </a:extLst>
        </p:spPr>
      </p:pic>
      <p:sp>
        <p:nvSpPr>
          <p:cNvPr id="3" name="מציין מיקום של מספר שקופית 2">
            <a:extLst>
              <a:ext uri="{FF2B5EF4-FFF2-40B4-BE49-F238E27FC236}">
                <a16:creationId xmlns:a16="http://schemas.microsoft.com/office/drawing/2014/main" id="{D1222ABE-F562-BAED-CC61-3D085F63C69A}"/>
              </a:ext>
            </a:extLst>
          </p:cNvPr>
          <p:cNvSpPr>
            <a:spLocks noGrp="1"/>
          </p:cNvSpPr>
          <p:nvPr>
            <p:ph type="sldNum" sz="quarter" idx="12"/>
          </p:nvPr>
        </p:nvSpPr>
        <p:spPr/>
        <p:txBody>
          <a:bodyPr/>
          <a:lstStyle/>
          <a:p>
            <a:fld id="{A27A7669-33A8-428B-BF2E-7DA931436465}" type="slidenum">
              <a:rPr lang="he-IL" smtClean="0"/>
              <a:t>4</a:t>
            </a:fld>
            <a:endParaRPr lang="he-IL"/>
          </a:p>
        </p:txBody>
      </p:sp>
    </p:spTree>
    <p:extLst>
      <p:ext uri="{BB962C8B-B14F-4D97-AF65-F5344CB8AC3E}">
        <p14:creationId xmlns:p14="http://schemas.microsoft.com/office/powerpoint/2010/main" val="108599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טבלה 1">
            <a:extLst>
              <a:ext uri="{FF2B5EF4-FFF2-40B4-BE49-F238E27FC236}">
                <a16:creationId xmlns:a16="http://schemas.microsoft.com/office/drawing/2014/main" id="{C2118ABE-E6EF-D310-70E1-96BB4CA650DF}"/>
              </a:ext>
            </a:extLst>
          </p:cNvPr>
          <p:cNvGraphicFramePr>
            <a:graphicFrameLocks noGrp="1"/>
          </p:cNvGraphicFramePr>
          <p:nvPr>
            <p:extLst>
              <p:ext uri="{D42A27DB-BD31-4B8C-83A1-F6EECF244321}">
                <p14:modId xmlns:p14="http://schemas.microsoft.com/office/powerpoint/2010/main" val="1728412124"/>
              </p:ext>
            </p:extLst>
          </p:nvPr>
        </p:nvGraphicFramePr>
        <p:xfrm>
          <a:off x="2266698" y="1764963"/>
          <a:ext cx="8325577" cy="2663825"/>
        </p:xfrm>
        <a:graphic>
          <a:graphicData uri="http://schemas.openxmlformats.org/drawingml/2006/table">
            <a:tbl>
              <a:tblPr firstRow="1" firstCol="1" bandRow="1">
                <a:tableStyleId>{5C22544A-7EE6-4342-B048-85BDC9FD1C3A}</a:tableStyleId>
              </a:tblPr>
              <a:tblGrid>
                <a:gridCol w="1607379">
                  <a:extLst>
                    <a:ext uri="{9D8B030D-6E8A-4147-A177-3AD203B41FA5}">
                      <a16:colId xmlns:a16="http://schemas.microsoft.com/office/drawing/2014/main" val="1392036309"/>
                    </a:ext>
                  </a:extLst>
                </a:gridCol>
                <a:gridCol w="782304">
                  <a:extLst>
                    <a:ext uri="{9D8B030D-6E8A-4147-A177-3AD203B41FA5}">
                      <a16:colId xmlns:a16="http://schemas.microsoft.com/office/drawing/2014/main" val="2939908491"/>
                    </a:ext>
                  </a:extLst>
                </a:gridCol>
                <a:gridCol w="883880">
                  <a:extLst>
                    <a:ext uri="{9D8B030D-6E8A-4147-A177-3AD203B41FA5}">
                      <a16:colId xmlns:a16="http://schemas.microsoft.com/office/drawing/2014/main" val="2661840740"/>
                    </a:ext>
                  </a:extLst>
                </a:gridCol>
                <a:gridCol w="883880">
                  <a:extLst>
                    <a:ext uri="{9D8B030D-6E8A-4147-A177-3AD203B41FA5}">
                      <a16:colId xmlns:a16="http://schemas.microsoft.com/office/drawing/2014/main" val="2731427319"/>
                    </a:ext>
                  </a:extLst>
                </a:gridCol>
                <a:gridCol w="758247">
                  <a:extLst>
                    <a:ext uri="{9D8B030D-6E8A-4147-A177-3AD203B41FA5}">
                      <a16:colId xmlns:a16="http://schemas.microsoft.com/office/drawing/2014/main" val="3841218324"/>
                    </a:ext>
                  </a:extLst>
                </a:gridCol>
                <a:gridCol w="883880">
                  <a:extLst>
                    <a:ext uri="{9D8B030D-6E8A-4147-A177-3AD203B41FA5}">
                      <a16:colId xmlns:a16="http://schemas.microsoft.com/office/drawing/2014/main" val="499581858"/>
                    </a:ext>
                  </a:extLst>
                </a:gridCol>
                <a:gridCol w="883880">
                  <a:extLst>
                    <a:ext uri="{9D8B030D-6E8A-4147-A177-3AD203B41FA5}">
                      <a16:colId xmlns:a16="http://schemas.microsoft.com/office/drawing/2014/main" val="2149389873"/>
                    </a:ext>
                  </a:extLst>
                </a:gridCol>
                <a:gridCol w="883880">
                  <a:extLst>
                    <a:ext uri="{9D8B030D-6E8A-4147-A177-3AD203B41FA5}">
                      <a16:colId xmlns:a16="http://schemas.microsoft.com/office/drawing/2014/main" val="3474734041"/>
                    </a:ext>
                  </a:extLst>
                </a:gridCol>
                <a:gridCol w="758247">
                  <a:extLst>
                    <a:ext uri="{9D8B030D-6E8A-4147-A177-3AD203B41FA5}">
                      <a16:colId xmlns:a16="http://schemas.microsoft.com/office/drawing/2014/main" val="2464195346"/>
                    </a:ext>
                  </a:extLst>
                </a:gridCol>
              </a:tblGrid>
              <a:tr h="259715">
                <a:tc rowSpan="2">
                  <a:txBody>
                    <a:bodyPr/>
                    <a:lstStyle/>
                    <a:p>
                      <a:pPr algn="ctr" rtl="0">
                        <a:lnSpc>
                          <a:spcPct val="150000"/>
                        </a:lnSpc>
                      </a:pPr>
                      <a:r>
                        <a:rPr lang="en-US" sz="2000" dirty="0">
                          <a:effectLst/>
                        </a:rPr>
                        <a:t>Model</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gridSpan="4">
                  <a:txBody>
                    <a:bodyPr/>
                    <a:lstStyle/>
                    <a:p>
                      <a:pPr algn="ctr" rtl="0">
                        <a:lnSpc>
                          <a:spcPct val="150000"/>
                        </a:lnSpc>
                      </a:pPr>
                      <a:r>
                        <a:rPr lang="en-US" sz="2000">
                          <a:effectLst/>
                        </a:rPr>
                        <a:t>Without species</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gridSpan="4">
                  <a:txBody>
                    <a:bodyPr/>
                    <a:lstStyle/>
                    <a:p>
                      <a:pPr algn="ctr" rtl="0">
                        <a:lnSpc>
                          <a:spcPct val="150000"/>
                        </a:lnSpc>
                      </a:pPr>
                      <a:r>
                        <a:rPr lang="en-US" sz="2000">
                          <a:effectLst/>
                        </a:rPr>
                        <a:t>With species</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4244644648"/>
                  </a:ext>
                </a:extLst>
              </a:tr>
              <a:tr h="234315">
                <a:tc vMerge="1">
                  <a:txBody>
                    <a:bodyPr/>
                    <a:lstStyle/>
                    <a:p>
                      <a:pPr rtl="1"/>
                      <a:endParaRPr lang="he-IL"/>
                    </a:p>
                  </a:txBody>
                  <a:tcPr/>
                </a:tc>
                <a:tc>
                  <a:txBody>
                    <a:bodyPr/>
                    <a:lstStyle/>
                    <a:p>
                      <a:pPr algn="ctr" rtl="0">
                        <a:lnSpc>
                          <a:spcPct val="150000"/>
                        </a:lnSpc>
                      </a:pPr>
                      <a:r>
                        <a:rPr lang="en-US" sz="2000" b="1" dirty="0">
                          <a:solidFill>
                            <a:schemeClr val="bg1"/>
                          </a:solidFill>
                          <a:effectLst/>
                        </a:rPr>
                        <a:t>R</a:t>
                      </a:r>
                      <a:r>
                        <a:rPr lang="en-US" sz="2000" b="1" baseline="30000" dirty="0">
                          <a:solidFill>
                            <a:schemeClr val="bg1"/>
                          </a:solidFill>
                          <a:effectLst/>
                        </a:rPr>
                        <a:t>2</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MAE</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RMSE</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RPD</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R</a:t>
                      </a:r>
                      <a:r>
                        <a:rPr lang="en-US" sz="2000" b="1" baseline="30000" dirty="0">
                          <a:solidFill>
                            <a:schemeClr val="bg1"/>
                          </a:solidFill>
                          <a:effectLst/>
                        </a:rPr>
                        <a:t>2</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MAE</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RMSE</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RPD</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extLst>
                  <a:ext uri="{0D108BD9-81ED-4DB2-BD59-A6C34878D82A}">
                    <a16:rowId xmlns:a16="http://schemas.microsoft.com/office/drawing/2014/main" val="3368062922"/>
                  </a:ext>
                </a:extLst>
              </a:tr>
              <a:tr h="207645">
                <a:tc>
                  <a:txBody>
                    <a:bodyPr/>
                    <a:lstStyle/>
                    <a:p>
                      <a:pPr algn="ctr" rtl="0">
                        <a:lnSpc>
                          <a:spcPct val="150000"/>
                        </a:lnSpc>
                      </a:pPr>
                      <a:r>
                        <a:rPr lang="en-US" sz="2000">
                          <a:effectLst/>
                        </a:rPr>
                        <a:t>RF</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0.40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0.59</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0.74</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1.30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0.42</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0.59</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0.74</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1.32</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97808643"/>
                  </a:ext>
                </a:extLst>
              </a:tr>
              <a:tr h="207645">
                <a:tc>
                  <a:txBody>
                    <a:bodyPr/>
                    <a:lstStyle/>
                    <a:p>
                      <a:pPr algn="ctr" rtl="0">
                        <a:lnSpc>
                          <a:spcPct val="150000"/>
                        </a:lnSpc>
                      </a:pPr>
                      <a:r>
                        <a:rPr lang="en-US" sz="2000">
                          <a:effectLst/>
                        </a:rPr>
                        <a:t>SVM</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0.35</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0.58</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0.77</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1.25</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dirty="0">
                          <a:effectLst/>
                        </a:rPr>
                        <a:t>0.53</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dirty="0">
                          <a:effectLst/>
                        </a:rPr>
                        <a:t>0.67</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1.47</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68949031"/>
                  </a:ext>
                </a:extLst>
              </a:tr>
              <a:tr h="207645">
                <a:tc>
                  <a:txBody>
                    <a:bodyPr/>
                    <a:lstStyle/>
                    <a:p>
                      <a:pPr algn="ctr" rtl="0">
                        <a:lnSpc>
                          <a:spcPct val="150000"/>
                        </a:lnSpc>
                      </a:pPr>
                      <a:r>
                        <a:rPr lang="en-US" sz="2000">
                          <a:effectLst/>
                        </a:rPr>
                        <a:t>XGB</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0.40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0.58</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0.74</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1.30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0.47</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0.57</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0.71</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1.38</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0279328"/>
                  </a:ext>
                </a:extLst>
              </a:tr>
              <a:tr h="220980">
                <a:tc>
                  <a:txBody>
                    <a:bodyPr/>
                    <a:lstStyle/>
                    <a:p>
                      <a:pPr algn="ctr" rtl="0">
                        <a:lnSpc>
                          <a:spcPct val="100000"/>
                        </a:lnSpc>
                      </a:pPr>
                      <a:r>
                        <a:rPr lang="en-US" sz="2000" dirty="0">
                          <a:effectLst/>
                        </a:rPr>
                        <a:t>Averaged model</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dirty="0">
                          <a:effectLst/>
                        </a:rPr>
                        <a:t>0.41</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dirty="0">
                          <a:effectLst/>
                        </a:rPr>
                        <a:t>0.58</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dirty="0">
                          <a:effectLst/>
                        </a:rPr>
                        <a:t>0.74</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dirty="0">
                          <a:effectLst/>
                        </a:rPr>
                        <a:t>1.31</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0.52</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0.52</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0.67</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dirty="0">
                          <a:effectLst/>
                        </a:rPr>
                        <a:t>1.46</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18331367"/>
                  </a:ext>
                </a:extLst>
              </a:tr>
            </a:tbl>
          </a:graphicData>
        </a:graphic>
      </p:graphicFrame>
      <p:sp>
        <p:nvSpPr>
          <p:cNvPr id="3" name="מציין מיקום של מספר שקופית 2">
            <a:extLst>
              <a:ext uri="{FF2B5EF4-FFF2-40B4-BE49-F238E27FC236}">
                <a16:creationId xmlns:a16="http://schemas.microsoft.com/office/drawing/2014/main" id="{19632C6C-C7B1-1D43-2D82-4FB92C4D3737}"/>
              </a:ext>
            </a:extLst>
          </p:cNvPr>
          <p:cNvSpPr>
            <a:spLocks noGrp="1"/>
          </p:cNvSpPr>
          <p:nvPr>
            <p:ph type="sldNum" sz="quarter" idx="12"/>
          </p:nvPr>
        </p:nvSpPr>
        <p:spPr/>
        <p:txBody>
          <a:bodyPr/>
          <a:lstStyle/>
          <a:p>
            <a:fld id="{A27A7669-33A8-428B-BF2E-7DA931436465}" type="slidenum">
              <a:rPr lang="he-IL" smtClean="0"/>
              <a:t>40</a:t>
            </a:fld>
            <a:endParaRPr lang="he-IL"/>
          </a:p>
        </p:txBody>
      </p:sp>
      <p:sp>
        <p:nvSpPr>
          <p:cNvPr id="5" name="מלבן 4">
            <a:extLst>
              <a:ext uri="{FF2B5EF4-FFF2-40B4-BE49-F238E27FC236}">
                <a16:creationId xmlns:a16="http://schemas.microsoft.com/office/drawing/2014/main" id="{DE0DB842-1D4D-BDCF-4063-E19BDA1454B2}"/>
              </a:ext>
            </a:extLst>
          </p:cNvPr>
          <p:cNvSpPr/>
          <p:nvPr/>
        </p:nvSpPr>
        <p:spPr>
          <a:xfrm>
            <a:off x="7186108" y="1581374"/>
            <a:ext cx="3528508" cy="3442447"/>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תיבת טקסט 5">
            <a:extLst>
              <a:ext uri="{FF2B5EF4-FFF2-40B4-BE49-F238E27FC236}">
                <a16:creationId xmlns:a16="http://schemas.microsoft.com/office/drawing/2014/main" id="{0EC7C31D-6A5E-F966-A9F5-6FC1C0BB0E64}"/>
              </a:ext>
            </a:extLst>
          </p:cNvPr>
          <p:cNvSpPr txBox="1"/>
          <p:nvPr/>
        </p:nvSpPr>
        <p:spPr>
          <a:xfrm>
            <a:off x="2592826" y="401566"/>
            <a:ext cx="7673319" cy="584775"/>
          </a:xfrm>
          <a:prstGeom prst="rect">
            <a:avLst/>
          </a:prstGeom>
          <a:noFill/>
        </p:spPr>
        <p:txBody>
          <a:bodyPr wrap="none" rtlCol="1">
            <a:spAutoFit/>
          </a:bodyPr>
          <a:lstStyle/>
          <a:p>
            <a:r>
              <a:rPr lang="en-US" sz="3200" b="1" dirty="0"/>
              <a:t>Machine Learning Models - Performance</a:t>
            </a:r>
          </a:p>
        </p:txBody>
      </p:sp>
      <p:sp>
        <p:nvSpPr>
          <p:cNvPr id="7" name="אליפסה 6">
            <a:extLst>
              <a:ext uri="{FF2B5EF4-FFF2-40B4-BE49-F238E27FC236}">
                <a16:creationId xmlns:a16="http://schemas.microsoft.com/office/drawing/2014/main" id="{8C7B9174-0A6C-5FD2-0372-4A5200601B24}"/>
              </a:ext>
            </a:extLst>
          </p:cNvPr>
          <p:cNvSpPr/>
          <p:nvPr/>
        </p:nvSpPr>
        <p:spPr>
          <a:xfrm>
            <a:off x="3905623" y="3939926"/>
            <a:ext cx="737497" cy="498050"/>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7644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טבלה 1">
            <a:extLst>
              <a:ext uri="{FF2B5EF4-FFF2-40B4-BE49-F238E27FC236}">
                <a16:creationId xmlns:a16="http://schemas.microsoft.com/office/drawing/2014/main" id="{C2118ABE-E6EF-D310-70E1-96BB4CA650DF}"/>
              </a:ext>
            </a:extLst>
          </p:cNvPr>
          <p:cNvGraphicFramePr>
            <a:graphicFrameLocks noGrp="1"/>
          </p:cNvGraphicFramePr>
          <p:nvPr>
            <p:extLst>
              <p:ext uri="{D42A27DB-BD31-4B8C-83A1-F6EECF244321}">
                <p14:modId xmlns:p14="http://schemas.microsoft.com/office/powerpoint/2010/main" val="2141306606"/>
              </p:ext>
            </p:extLst>
          </p:nvPr>
        </p:nvGraphicFramePr>
        <p:xfrm>
          <a:off x="2266698" y="1764963"/>
          <a:ext cx="8325577" cy="2663825"/>
        </p:xfrm>
        <a:graphic>
          <a:graphicData uri="http://schemas.openxmlformats.org/drawingml/2006/table">
            <a:tbl>
              <a:tblPr firstRow="1" firstCol="1" bandRow="1">
                <a:tableStyleId>{5C22544A-7EE6-4342-B048-85BDC9FD1C3A}</a:tableStyleId>
              </a:tblPr>
              <a:tblGrid>
                <a:gridCol w="1607379">
                  <a:extLst>
                    <a:ext uri="{9D8B030D-6E8A-4147-A177-3AD203B41FA5}">
                      <a16:colId xmlns:a16="http://schemas.microsoft.com/office/drawing/2014/main" val="1392036309"/>
                    </a:ext>
                  </a:extLst>
                </a:gridCol>
                <a:gridCol w="782304">
                  <a:extLst>
                    <a:ext uri="{9D8B030D-6E8A-4147-A177-3AD203B41FA5}">
                      <a16:colId xmlns:a16="http://schemas.microsoft.com/office/drawing/2014/main" val="2939908491"/>
                    </a:ext>
                  </a:extLst>
                </a:gridCol>
                <a:gridCol w="883880">
                  <a:extLst>
                    <a:ext uri="{9D8B030D-6E8A-4147-A177-3AD203B41FA5}">
                      <a16:colId xmlns:a16="http://schemas.microsoft.com/office/drawing/2014/main" val="2661840740"/>
                    </a:ext>
                  </a:extLst>
                </a:gridCol>
                <a:gridCol w="883880">
                  <a:extLst>
                    <a:ext uri="{9D8B030D-6E8A-4147-A177-3AD203B41FA5}">
                      <a16:colId xmlns:a16="http://schemas.microsoft.com/office/drawing/2014/main" val="2731427319"/>
                    </a:ext>
                  </a:extLst>
                </a:gridCol>
                <a:gridCol w="758247">
                  <a:extLst>
                    <a:ext uri="{9D8B030D-6E8A-4147-A177-3AD203B41FA5}">
                      <a16:colId xmlns:a16="http://schemas.microsoft.com/office/drawing/2014/main" val="3841218324"/>
                    </a:ext>
                  </a:extLst>
                </a:gridCol>
                <a:gridCol w="883880">
                  <a:extLst>
                    <a:ext uri="{9D8B030D-6E8A-4147-A177-3AD203B41FA5}">
                      <a16:colId xmlns:a16="http://schemas.microsoft.com/office/drawing/2014/main" val="499581858"/>
                    </a:ext>
                  </a:extLst>
                </a:gridCol>
                <a:gridCol w="883880">
                  <a:extLst>
                    <a:ext uri="{9D8B030D-6E8A-4147-A177-3AD203B41FA5}">
                      <a16:colId xmlns:a16="http://schemas.microsoft.com/office/drawing/2014/main" val="2149389873"/>
                    </a:ext>
                  </a:extLst>
                </a:gridCol>
                <a:gridCol w="883880">
                  <a:extLst>
                    <a:ext uri="{9D8B030D-6E8A-4147-A177-3AD203B41FA5}">
                      <a16:colId xmlns:a16="http://schemas.microsoft.com/office/drawing/2014/main" val="3474734041"/>
                    </a:ext>
                  </a:extLst>
                </a:gridCol>
                <a:gridCol w="758247">
                  <a:extLst>
                    <a:ext uri="{9D8B030D-6E8A-4147-A177-3AD203B41FA5}">
                      <a16:colId xmlns:a16="http://schemas.microsoft.com/office/drawing/2014/main" val="2464195346"/>
                    </a:ext>
                  </a:extLst>
                </a:gridCol>
              </a:tblGrid>
              <a:tr h="259715">
                <a:tc rowSpan="2">
                  <a:txBody>
                    <a:bodyPr/>
                    <a:lstStyle/>
                    <a:p>
                      <a:pPr algn="ctr" rtl="0">
                        <a:lnSpc>
                          <a:spcPct val="150000"/>
                        </a:lnSpc>
                      </a:pPr>
                      <a:r>
                        <a:rPr lang="en-US" sz="2000" dirty="0">
                          <a:effectLst/>
                        </a:rPr>
                        <a:t>Model</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gridSpan="4">
                  <a:txBody>
                    <a:bodyPr/>
                    <a:lstStyle/>
                    <a:p>
                      <a:pPr algn="ctr" rtl="0">
                        <a:lnSpc>
                          <a:spcPct val="150000"/>
                        </a:lnSpc>
                      </a:pPr>
                      <a:r>
                        <a:rPr lang="en-US" sz="2000" dirty="0">
                          <a:effectLst/>
                        </a:rPr>
                        <a:t>Without species</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tc gridSpan="4">
                  <a:txBody>
                    <a:bodyPr/>
                    <a:lstStyle/>
                    <a:p>
                      <a:pPr algn="ctr" rtl="0">
                        <a:lnSpc>
                          <a:spcPct val="150000"/>
                        </a:lnSpc>
                      </a:pPr>
                      <a:r>
                        <a:rPr lang="en-US" sz="2000" dirty="0">
                          <a:effectLst/>
                        </a:rPr>
                        <a:t>With species</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hMerge="1">
                  <a:txBody>
                    <a:bodyPr/>
                    <a:lstStyle/>
                    <a:p>
                      <a:pPr rtl="1"/>
                      <a:endParaRPr lang="he-IL"/>
                    </a:p>
                  </a:txBody>
                  <a:tcPr/>
                </a:tc>
                <a:tc hMerge="1">
                  <a:txBody>
                    <a:bodyPr/>
                    <a:lstStyle/>
                    <a:p>
                      <a:pPr rtl="1"/>
                      <a:endParaRPr lang="he-IL"/>
                    </a:p>
                  </a:txBody>
                  <a:tcPr/>
                </a:tc>
                <a:tc hMerge="1">
                  <a:txBody>
                    <a:bodyPr/>
                    <a:lstStyle/>
                    <a:p>
                      <a:pPr rtl="1"/>
                      <a:endParaRPr lang="he-IL"/>
                    </a:p>
                  </a:txBody>
                  <a:tcPr/>
                </a:tc>
                <a:extLst>
                  <a:ext uri="{0D108BD9-81ED-4DB2-BD59-A6C34878D82A}">
                    <a16:rowId xmlns:a16="http://schemas.microsoft.com/office/drawing/2014/main" val="4244644648"/>
                  </a:ext>
                </a:extLst>
              </a:tr>
              <a:tr h="234315">
                <a:tc vMerge="1">
                  <a:txBody>
                    <a:bodyPr/>
                    <a:lstStyle/>
                    <a:p>
                      <a:pPr rtl="1"/>
                      <a:endParaRPr lang="he-IL"/>
                    </a:p>
                  </a:txBody>
                  <a:tcPr/>
                </a:tc>
                <a:tc>
                  <a:txBody>
                    <a:bodyPr/>
                    <a:lstStyle/>
                    <a:p>
                      <a:pPr algn="ctr" rtl="0">
                        <a:lnSpc>
                          <a:spcPct val="150000"/>
                        </a:lnSpc>
                      </a:pPr>
                      <a:r>
                        <a:rPr lang="en-US" sz="2000" b="1" dirty="0">
                          <a:solidFill>
                            <a:schemeClr val="bg1"/>
                          </a:solidFill>
                          <a:effectLst/>
                        </a:rPr>
                        <a:t>R</a:t>
                      </a:r>
                      <a:r>
                        <a:rPr lang="en-US" sz="2000" b="1" baseline="30000" dirty="0">
                          <a:solidFill>
                            <a:schemeClr val="bg1"/>
                          </a:solidFill>
                          <a:effectLst/>
                        </a:rPr>
                        <a:t>2</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MAE</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RMSE</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RPD</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R</a:t>
                      </a:r>
                      <a:r>
                        <a:rPr lang="en-US" sz="2000" b="1" baseline="30000" dirty="0">
                          <a:solidFill>
                            <a:schemeClr val="bg1"/>
                          </a:solidFill>
                          <a:effectLst/>
                        </a:rPr>
                        <a:t>2</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MAE</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RMSE</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tc>
                  <a:txBody>
                    <a:bodyPr/>
                    <a:lstStyle/>
                    <a:p>
                      <a:pPr algn="ctr" rtl="0">
                        <a:lnSpc>
                          <a:spcPct val="150000"/>
                        </a:lnSpc>
                      </a:pPr>
                      <a:r>
                        <a:rPr lang="en-US" sz="2000" b="1" dirty="0">
                          <a:solidFill>
                            <a:schemeClr val="bg1"/>
                          </a:solidFill>
                          <a:effectLst/>
                        </a:rPr>
                        <a:t>RPD</a:t>
                      </a:r>
                      <a:endParaRPr lang="en-US" sz="20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solidFill>
                      <a:schemeClr val="accent1"/>
                    </a:solidFill>
                  </a:tcPr>
                </a:tc>
                <a:extLst>
                  <a:ext uri="{0D108BD9-81ED-4DB2-BD59-A6C34878D82A}">
                    <a16:rowId xmlns:a16="http://schemas.microsoft.com/office/drawing/2014/main" val="3368062922"/>
                  </a:ext>
                </a:extLst>
              </a:tr>
              <a:tr h="207645">
                <a:tc>
                  <a:txBody>
                    <a:bodyPr/>
                    <a:lstStyle/>
                    <a:p>
                      <a:pPr algn="ctr" rtl="0">
                        <a:lnSpc>
                          <a:spcPct val="150000"/>
                        </a:lnSpc>
                      </a:pPr>
                      <a:r>
                        <a:rPr lang="en-US" sz="2000">
                          <a:effectLst/>
                        </a:rPr>
                        <a:t>RF</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0.40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0.59</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0.74</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dirty="0">
                          <a:effectLst/>
                        </a:rPr>
                        <a:t>1.30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0.42</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0.59</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0.74</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dirty="0">
                          <a:effectLst/>
                        </a:rPr>
                        <a:t>1.32</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097808643"/>
                  </a:ext>
                </a:extLst>
              </a:tr>
              <a:tr h="207645">
                <a:tc>
                  <a:txBody>
                    <a:bodyPr/>
                    <a:lstStyle/>
                    <a:p>
                      <a:pPr algn="ctr" rtl="0">
                        <a:lnSpc>
                          <a:spcPct val="150000"/>
                        </a:lnSpc>
                      </a:pPr>
                      <a:r>
                        <a:rPr lang="en-US" sz="2000">
                          <a:effectLst/>
                        </a:rPr>
                        <a:t>SVM</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0.35</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0.58</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0.77</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1.25</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dirty="0">
                          <a:effectLst/>
                        </a:rPr>
                        <a:t>0.53</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a:effectLst/>
                        </a:rPr>
                        <a:t>0.50</a:t>
                      </a:r>
                      <a:endParaRPr lang="en-US" sz="2000" b="1">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dirty="0">
                          <a:effectLst/>
                        </a:rPr>
                        <a:t>0.67</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dirty="0">
                          <a:effectLst/>
                        </a:rPr>
                        <a:t>1.47</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68949031"/>
                  </a:ext>
                </a:extLst>
              </a:tr>
              <a:tr h="207645">
                <a:tc>
                  <a:txBody>
                    <a:bodyPr/>
                    <a:lstStyle/>
                    <a:p>
                      <a:pPr algn="ctr" rtl="0">
                        <a:lnSpc>
                          <a:spcPct val="150000"/>
                        </a:lnSpc>
                      </a:pPr>
                      <a:r>
                        <a:rPr lang="en-US" sz="2000">
                          <a:effectLst/>
                        </a:rPr>
                        <a:t>XGB</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0.40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0.58</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0.74</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1.30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0.47</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0.57</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0.71</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dirty="0">
                          <a:effectLst/>
                        </a:rPr>
                        <a:t>1.38</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80279328"/>
                  </a:ext>
                </a:extLst>
              </a:tr>
              <a:tr h="220980">
                <a:tc>
                  <a:txBody>
                    <a:bodyPr/>
                    <a:lstStyle/>
                    <a:p>
                      <a:pPr algn="ctr" rtl="0">
                        <a:lnSpc>
                          <a:spcPct val="100000"/>
                        </a:lnSpc>
                      </a:pPr>
                      <a:r>
                        <a:rPr lang="en-US" sz="2000" b="1" dirty="0">
                          <a:effectLst/>
                        </a:rPr>
                        <a:t>Averaged model</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dirty="0">
                          <a:effectLst/>
                        </a:rPr>
                        <a:t>0.41</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a:effectLst/>
                        </a:rPr>
                        <a:t>0.58</a:t>
                      </a:r>
                      <a:endParaRPr lang="en-US" sz="2000" b="1">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a:effectLst/>
                        </a:rPr>
                        <a:t>0.74</a:t>
                      </a:r>
                      <a:endParaRPr lang="en-US" sz="2000" b="1">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b="1" dirty="0">
                          <a:effectLst/>
                        </a:rPr>
                        <a:t>1.31</a:t>
                      </a:r>
                      <a:endParaRPr lang="en-US" sz="20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0.52</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0.52</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a:effectLst/>
                        </a:rPr>
                        <a:t>0.67</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tc>
                  <a:txBody>
                    <a:bodyPr/>
                    <a:lstStyle/>
                    <a:p>
                      <a:pPr algn="ctr" rtl="0">
                        <a:lnSpc>
                          <a:spcPct val="150000"/>
                        </a:lnSpc>
                      </a:pPr>
                      <a:r>
                        <a:rPr lang="en-US" sz="2000" dirty="0">
                          <a:effectLst/>
                        </a:rPr>
                        <a:t>1.46</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4118331367"/>
                  </a:ext>
                </a:extLst>
              </a:tr>
            </a:tbl>
          </a:graphicData>
        </a:graphic>
      </p:graphicFrame>
      <p:sp>
        <p:nvSpPr>
          <p:cNvPr id="3" name="מציין מיקום של מספר שקופית 2">
            <a:extLst>
              <a:ext uri="{FF2B5EF4-FFF2-40B4-BE49-F238E27FC236}">
                <a16:creationId xmlns:a16="http://schemas.microsoft.com/office/drawing/2014/main" id="{19632C6C-C7B1-1D43-2D82-4FB92C4D3737}"/>
              </a:ext>
            </a:extLst>
          </p:cNvPr>
          <p:cNvSpPr>
            <a:spLocks noGrp="1"/>
          </p:cNvSpPr>
          <p:nvPr>
            <p:ph type="sldNum" sz="quarter" idx="12"/>
          </p:nvPr>
        </p:nvSpPr>
        <p:spPr/>
        <p:txBody>
          <a:bodyPr/>
          <a:lstStyle/>
          <a:p>
            <a:fld id="{A27A7669-33A8-428B-BF2E-7DA931436465}" type="slidenum">
              <a:rPr lang="he-IL" smtClean="0"/>
              <a:t>41</a:t>
            </a:fld>
            <a:endParaRPr lang="he-IL"/>
          </a:p>
        </p:txBody>
      </p:sp>
      <p:sp>
        <p:nvSpPr>
          <p:cNvPr id="4" name="תיבת טקסט 3">
            <a:extLst>
              <a:ext uri="{FF2B5EF4-FFF2-40B4-BE49-F238E27FC236}">
                <a16:creationId xmlns:a16="http://schemas.microsoft.com/office/drawing/2014/main" id="{07F0AA08-A61A-3381-1AC1-AD6CB00831B4}"/>
              </a:ext>
            </a:extLst>
          </p:cNvPr>
          <p:cNvSpPr txBox="1"/>
          <p:nvPr/>
        </p:nvSpPr>
        <p:spPr>
          <a:xfrm>
            <a:off x="2592826" y="401566"/>
            <a:ext cx="7673319" cy="584775"/>
          </a:xfrm>
          <a:prstGeom prst="rect">
            <a:avLst/>
          </a:prstGeom>
          <a:noFill/>
        </p:spPr>
        <p:txBody>
          <a:bodyPr wrap="none" rtlCol="1">
            <a:spAutoFit/>
          </a:bodyPr>
          <a:lstStyle/>
          <a:p>
            <a:r>
              <a:rPr lang="en-US" sz="3200" b="1" dirty="0"/>
              <a:t>Machine Learning Models - Performance</a:t>
            </a:r>
          </a:p>
        </p:txBody>
      </p:sp>
    </p:spTree>
    <p:extLst>
      <p:ext uri="{BB962C8B-B14F-4D97-AF65-F5344CB8AC3E}">
        <p14:creationId xmlns:p14="http://schemas.microsoft.com/office/powerpoint/2010/main" val="1119469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E002D09-9EA6-0ACB-A38A-3D30ABF1259D}"/>
              </a:ext>
            </a:extLst>
          </p:cNvPr>
          <p:cNvPicPr>
            <a:picLocks noChangeAspect="1"/>
          </p:cNvPicPr>
          <p:nvPr/>
        </p:nvPicPr>
        <p:blipFill>
          <a:blip r:embed="rId3"/>
          <a:stretch>
            <a:fillRect/>
          </a:stretch>
        </p:blipFill>
        <p:spPr>
          <a:xfrm>
            <a:off x="1954899" y="1166012"/>
            <a:ext cx="6751113" cy="5419112"/>
          </a:xfrm>
          <a:prstGeom prst="rect">
            <a:avLst/>
          </a:prstGeom>
        </p:spPr>
      </p:pic>
      <p:sp>
        <p:nvSpPr>
          <p:cNvPr id="3" name="מציין מיקום של מספר שקופית 2">
            <a:extLst>
              <a:ext uri="{FF2B5EF4-FFF2-40B4-BE49-F238E27FC236}">
                <a16:creationId xmlns:a16="http://schemas.microsoft.com/office/drawing/2014/main" id="{595FB028-E6D6-1234-F184-9076657F6817}"/>
              </a:ext>
            </a:extLst>
          </p:cNvPr>
          <p:cNvSpPr>
            <a:spLocks noGrp="1"/>
          </p:cNvSpPr>
          <p:nvPr>
            <p:ph type="sldNum" sz="quarter" idx="12"/>
          </p:nvPr>
        </p:nvSpPr>
        <p:spPr/>
        <p:txBody>
          <a:bodyPr/>
          <a:lstStyle/>
          <a:p>
            <a:fld id="{A27A7669-33A8-428B-BF2E-7DA931436465}" type="slidenum">
              <a:rPr lang="he-IL" smtClean="0"/>
              <a:t>42</a:t>
            </a:fld>
            <a:endParaRPr lang="he-IL"/>
          </a:p>
        </p:txBody>
      </p:sp>
      <p:sp>
        <p:nvSpPr>
          <p:cNvPr id="4" name="תיבת טקסט 3">
            <a:extLst>
              <a:ext uri="{FF2B5EF4-FFF2-40B4-BE49-F238E27FC236}">
                <a16:creationId xmlns:a16="http://schemas.microsoft.com/office/drawing/2014/main" id="{65BC53A2-6A2E-2689-0C0E-23ED6BE09C93}"/>
              </a:ext>
            </a:extLst>
          </p:cNvPr>
          <p:cNvSpPr txBox="1"/>
          <p:nvPr/>
        </p:nvSpPr>
        <p:spPr>
          <a:xfrm>
            <a:off x="2499406" y="444886"/>
            <a:ext cx="7193188" cy="584775"/>
          </a:xfrm>
          <a:prstGeom prst="rect">
            <a:avLst/>
          </a:prstGeom>
          <a:noFill/>
        </p:spPr>
        <p:txBody>
          <a:bodyPr wrap="none" rtlCol="1">
            <a:spAutoFit/>
          </a:bodyPr>
          <a:lstStyle/>
          <a:p>
            <a:r>
              <a:rPr lang="en-US" sz="3200" b="1" dirty="0"/>
              <a:t>Feature Importance – without species</a:t>
            </a:r>
          </a:p>
        </p:txBody>
      </p:sp>
    </p:spTree>
    <p:extLst>
      <p:ext uri="{BB962C8B-B14F-4D97-AF65-F5344CB8AC3E}">
        <p14:creationId xmlns:p14="http://schemas.microsoft.com/office/powerpoint/2010/main" val="4088419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0B02ED6-2C2C-F287-DF61-82AD9DC25432}"/>
              </a:ext>
            </a:extLst>
          </p:cNvPr>
          <p:cNvPicPr>
            <a:picLocks noChangeAspect="1"/>
          </p:cNvPicPr>
          <p:nvPr/>
        </p:nvPicPr>
        <p:blipFill>
          <a:blip r:embed="rId3"/>
          <a:stretch>
            <a:fillRect/>
          </a:stretch>
        </p:blipFill>
        <p:spPr>
          <a:xfrm>
            <a:off x="1807285" y="1173943"/>
            <a:ext cx="6992467" cy="5450866"/>
          </a:xfrm>
          <a:prstGeom prst="rect">
            <a:avLst/>
          </a:prstGeom>
        </p:spPr>
      </p:pic>
      <p:sp>
        <p:nvSpPr>
          <p:cNvPr id="2" name="מציין מיקום של מספר שקופית 1">
            <a:extLst>
              <a:ext uri="{FF2B5EF4-FFF2-40B4-BE49-F238E27FC236}">
                <a16:creationId xmlns:a16="http://schemas.microsoft.com/office/drawing/2014/main" id="{C24E9006-9654-D728-5A04-A5B507E0C7B2}"/>
              </a:ext>
            </a:extLst>
          </p:cNvPr>
          <p:cNvSpPr>
            <a:spLocks noGrp="1"/>
          </p:cNvSpPr>
          <p:nvPr>
            <p:ph type="sldNum" sz="quarter" idx="12"/>
          </p:nvPr>
        </p:nvSpPr>
        <p:spPr/>
        <p:txBody>
          <a:bodyPr/>
          <a:lstStyle/>
          <a:p>
            <a:fld id="{A27A7669-33A8-428B-BF2E-7DA931436465}" type="slidenum">
              <a:rPr lang="he-IL" smtClean="0"/>
              <a:t>43</a:t>
            </a:fld>
            <a:endParaRPr lang="he-IL"/>
          </a:p>
        </p:txBody>
      </p:sp>
      <p:sp>
        <p:nvSpPr>
          <p:cNvPr id="3" name="תיבת טקסט 2">
            <a:extLst>
              <a:ext uri="{FF2B5EF4-FFF2-40B4-BE49-F238E27FC236}">
                <a16:creationId xmlns:a16="http://schemas.microsoft.com/office/drawing/2014/main" id="{E7629F20-9B06-7E3A-DFA6-7A5DDF993045}"/>
              </a:ext>
            </a:extLst>
          </p:cNvPr>
          <p:cNvSpPr txBox="1"/>
          <p:nvPr/>
        </p:nvSpPr>
        <p:spPr>
          <a:xfrm>
            <a:off x="2809587" y="233191"/>
            <a:ext cx="6572826" cy="584775"/>
          </a:xfrm>
          <a:prstGeom prst="rect">
            <a:avLst/>
          </a:prstGeom>
          <a:noFill/>
        </p:spPr>
        <p:txBody>
          <a:bodyPr wrap="none" rtlCol="1">
            <a:spAutoFit/>
          </a:bodyPr>
          <a:lstStyle/>
          <a:p>
            <a:r>
              <a:rPr lang="en-US" sz="3200" b="1" dirty="0"/>
              <a:t>Feature Importance – with species</a:t>
            </a:r>
          </a:p>
        </p:txBody>
      </p:sp>
    </p:spTree>
    <p:extLst>
      <p:ext uri="{BB962C8B-B14F-4D97-AF65-F5344CB8AC3E}">
        <p14:creationId xmlns:p14="http://schemas.microsoft.com/office/powerpoint/2010/main" val="2783611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20B02ED6-2C2C-F287-DF61-82AD9DC25432}"/>
              </a:ext>
            </a:extLst>
          </p:cNvPr>
          <p:cNvPicPr>
            <a:picLocks noChangeAspect="1"/>
          </p:cNvPicPr>
          <p:nvPr/>
        </p:nvPicPr>
        <p:blipFill>
          <a:blip r:embed="rId3"/>
          <a:stretch>
            <a:fillRect/>
          </a:stretch>
        </p:blipFill>
        <p:spPr>
          <a:xfrm>
            <a:off x="1807285" y="1173943"/>
            <a:ext cx="6992467" cy="5450866"/>
          </a:xfrm>
          <a:prstGeom prst="rect">
            <a:avLst/>
          </a:prstGeom>
        </p:spPr>
      </p:pic>
      <p:sp>
        <p:nvSpPr>
          <p:cNvPr id="2" name="מציין מיקום של מספר שקופית 1">
            <a:extLst>
              <a:ext uri="{FF2B5EF4-FFF2-40B4-BE49-F238E27FC236}">
                <a16:creationId xmlns:a16="http://schemas.microsoft.com/office/drawing/2014/main" id="{C24E9006-9654-D728-5A04-A5B507E0C7B2}"/>
              </a:ext>
            </a:extLst>
          </p:cNvPr>
          <p:cNvSpPr>
            <a:spLocks noGrp="1"/>
          </p:cNvSpPr>
          <p:nvPr>
            <p:ph type="sldNum" sz="quarter" idx="12"/>
          </p:nvPr>
        </p:nvSpPr>
        <p:spPr/>
        <p:txBody>
          <a:bodyPr/>
          <a:lstStyle/>
          <a:p>
            <a:fld id="{A27A7669-33A8-428B-BF2E-7DA931436465}" type="slidenum">
              <a:rPr lang="he-IL" smtClean="0"/>
              <a:t>44</a:t>
            </a:fld>
            <a:endParaRPr lang="he-IL"/>
          </a:p>
        </p:txBody>
      </p:sp>
      <p:sp>
        <p:nvSpPr>
          <p:cNvPr id="3" name="תיבת טקסט 2">
            <a:extLst>
              <a:ext uri="{FF2B5EF4-FFF2-40B4-BE49-F238E27FC236}">
                <a16:creationId xmlns:a16="http://schemas.microsoft.com/office/drawing/2014/main" id="{E7629F20-9B06-7E3A-DFA6-7A5DDF993045}"/>
              </a:ext>
            </a:extLst>
          </p:cNvPr>
          <p:cNvSpPr txBox="1"/>
          <p:nvPr/>
        </p:nvSpPr>
        <p:spPr>
          <a:xfrm>
            <a:off x="2809587" y="233191"/>
            <a:ext cx="6572826" cy="584775"/>
          </a:xfrm>
          <a:prstGeom prst="rect">
            <a:avLst/>
          </a:prstGeom>
          <a:noFill/>
        </p:spPr>
        <p:txBody>
          <a:bodyPr wrap="none" rtlCol="1">
            <a:spAutoFit/>
          </a:bodyPr>
          <a:lstStyle/>
          <a:p>
            <a:r>
              <a:rPr lang="en-US" sz="3200" b="1" dirty="0"/>
              <a:t>Feature Importance – with species</a:t>
            </a:r>
          </a:p>
        </p:txBody>
      </p:sp>
      <p:pic>
        <p:nvPicPr>
          <p:cNvPr id="5" name="Picture 1">
            <a:extLst>
              <a:ext uri="{FF2B5EF4-FFF2-40B4-BE49-F238E27FC236}">
                <a16:creationId xmlns:a16="http://schemas.microsoft.com/office/drawing/2014/main" id="{5484A942-C10A-A66A-0AAE-3A096A890790}"/>
              </a:ext>
            </a:extLst>
          </p:cNvPr>
          <p:cNvPicPr>
            <a:picLocks noChangeAspect="1"/>
          </p:cNvPicPr>
          <p:nvPr/>
        </p:nvPicPr>
        <p:blipFill>
          <a:blip r:embed="rId4">
            <a:alphaModFix amt="35000"/>
          </a:blip>
          <a:srcRect l="62867"/>
          <a:stretch/>
        </p:blipFill>
        <p:spPr>
          <a:xfrm>
            <a:off x="8610602" y="1119800"/>
            <a:ext cx="2506916" cy="5419112"/>
          </a:xfrm>
          <a:prstGeom prst="rect">
            <a:avLst/>
          </a:prstGeom>
        </p:spPr>
      </p:pic>
      <p:pic>
        <p:nvPicPr>
          <p:cNvPr id="6" name="Picture 1">
            <a:extLst>
              <a:ext uri="{FF2B5EF4-FFF2-40B4-BE49-F238E27FC236}">
                <a16:creationId xmlns:a16="http://schemas.microsoft.com/office/drawing/2014/main" id="{B7AD4B41-BD7B-9D56-EF70-4194BC1E8ECF}"/>
              </a:ext>
            </a:extLst>
          </p:cNvPr>
          <p:cNvPicPr>
            <a:picLocks noChangeAspect="1"/>
          </p:cNvPicPr>
          <p:nvPr/>
        </p:nvPicPr>
        <p:blipFill>
          <a:blip r:embed="rId4">
            <a:alphaModFix amt="35000"/>
          </a:blip>
          <a:srcRect l="17593" t="52184" r="41774"/>
          <a:stretch/>
        </p:blipFill>
        <p:spPr>
          <a:xfrm>
            <a:off x="828344" y="3991091"/>
            <a:ext cx="2743201" cy="2591192"/>
          </a:xfrm>
          <a:prstGeom prst="rect">
            <a:avLst/>
          </a:prstGeom>
        </p:spPr>
      </p:pic>
    </p:spTree>
    <p:extLst>
      <p:ext uri="{BB962C8B-B14F-4D97-AF65-F5344CB8AC3E}">
        <p14:creationId xmlns:p14="http://schemas.microsoft.com/office/powerpoint/2010/main" val="4162749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תמונה 30">
            <a:extLst>
              <a:ext uri="{FF2B5EF4-FFF2-40B4-BE49-F238E27FC236}">
                <a16:creationId xmlns:a16="http://schemas.microsoft.com/office/drawing/2014/main" id="{A846F4CB-5EC1-97BB-D0BC-92E32A52AAE4}"/>
              </a:ext>
            </a:extLst>
          </p:cNvPr>
          <p:cNvPicPr>
            <a:picLocks noChangeAspect="1"/>
          </p:cNvPicPr>
          <p:nvPr/>
        </p:nvPicPr>
        <p:blipFill>
          <a:blip r:embed="rId3"/>
          <a:stretch>
            <a:fillRect/>
          </a:stretch>
        </p:blipFill>
        <p:spPr>
          <a:xfrm>
            <a:off x="3258672" y="1208182"/>
            <a:ext cx="5174825" cy="5513293"/>
          </a:xfrm>
          <a:prstGeom prst="rect">
            <a:avLst/>
          </a:prstGeom>
        </p:spPr>
      </p:pic>
      <p:sp>
        <p:nvSpPr>
          <p:cNvPr id="2" name="מציין מיקום של מספר שקופית 1">
            <a:extLst>
              <a:ext uri="{FF2B5EF4-FFF2-40B4-BE49-F238E27FC236}">
                <a16:creationId xmlns:a16="http://schemas.microsoft.com/office/drawing/2014/main" id="{E5F3B338-60B5-0F82-EFAC-3B7B1528B24D}"/>
              </a:ext>
            </a:extLst>
          </p:cNvPr>
          <p:cNvSpPr>
            <a:spLocks noGrp="1"/>
          </p:cNvSpPr>
          <p:nvPr>
            <p:ph type="sldNum" sz="quarter" idx="12"/>
          </p:nvPr>
        </p:nvSpPr>
        <p:spPr/>
        <p:txBody>
          <a:bodyPr/>
          <a:lstStyle/>
          <a:p>
            <a:fld id="{A27A7669-33A8-428B-BF2E-7DA931436465}" type="slidenum">
              <a:rPr lang="he-IL" smtClean="0"/>
              <a:t>45</a:t>
            </a:fld>
            <a:endParaRPr lang="he-IL"/>
          </a:p>
        </p:txBody>
      </p:sp>
      <p:sp>
        <p:nvSpPr>
          <p:cNvPr id="3" name="תיבת טקסט 2">
            <a:extLst>
              <a:ext uri="{FF2B5EF4-FFF2-40B4-BE49-F238E27FC236}">
                <a16:creationId xmlns:a16="http://schemas.microsoft.com/office/drawing/2014/main" id="{6CF335F4-59B6-EEAB-0BD4-39EF612CBD18}"/>
              </a:ext>
            </a:extLst>
          </p:cNvPr>
          <p:cNvSpPr txBox="1"/>
          <p:nvPr/>
        </p:nvSpPr>
        <p:spPr>
          <a:xfrm>
            <a:off x="4296824" y="190162"/>
            <a:ext cx="3743975" cy="584775"/>
          </a:xfrm>
          <a:prstGeom prst="rect">
            <a:avLst/>
          </a:prstGeom>
          <a:noFill/>
        </p:spPr>
        <p:txBody>
          <a:bodyPr wrap="none" rtlCol="1">
            <a:spAutoFit/>
          </a:bodyPr>
          <a:lstStyle/>
          <a:p>
            <a:r>
              <a:rPr lang="en-US" sz="3200" b="1" dirty="0"/>
              <a:t>SVM - Performance</a:t>
            </a:r>
          </a:p>
        </p:txBody>
      </p:sp>
    </p:spTree>
    <p:extLst>
      <p:ext uri="{BB962C8B-B14F-4D97-AF65-F5344CB8AC3E}">
        <p14:creationId xmlns:p14="http://schemas.microsoft.com/office/powerpoint/2010/main" val="1346697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של מספר שקופית 2">
            <a:extLst>
              <a:ext uri="{FF2B5EF4-FFF2-40B4-BE49-F238E27FC236}">
                <a16:creationId xmlns:a16="http://schemas.microsoft.com/office/drawing/2014/main" id="{8AA7F626-CB64-96F0-90B4-D56BD2CDF6A6}"/>
              </a:ext>
            </a:extLst>
          </p:cNvPr>
          <p:cNvSpPr>
            <a:spLocks noGrp="1"/>
          </p:cNvSpPr>
          <p:nvPr>
            <p:ph type="sldNum" sz="quarter" idx="12"/>
          </p:nvPr>
        </p:nvSpPr>
        <p:spPr/>
        <p:txBody>
          <a:bodyPr/>
          <a:lstStyle/>
          <a:p>
            <a:fld id="{A27A7669-33A8-428B-BF2E-7DA931436465}" type="slidenum">
              <a:rPr lang="he-IL" smtClean="0"/>
              <a:t>46</a:t>
            </a:fld>
            <a:endParaRPr lang="he-IL"/>
          </a:p>
        </p:txBody>
      </p:sp>
      <p:pic>
        <p:nvPicPr>
          <p:cNvPr id="5" name="תמונה 4">
            <a:extLst>
              <a:ext uri="{FF2B5EF4-FFF2-40B4-BE49-F238E27FC236}">
                <a16:creationId xmlns:a16="http://schemas.microsoft.com/office/drawing/2014/main" id="{C883C58C-E93F-10BC-C5E1-1EDD1F731B0B}"/>
              </a:ext>
            </a:extLst>
          </p:cNvPr>
          <p:cNvPicPr>
            <a:picLocks noChangeAspect="1"/>
          </p:cNvPicPr>
          <p:nvPr/>
        </p:nvPicPr>
        <p:blipFill>
          <a:blip r:embed="rId3"/>
          <a:stretch>
            <a:fillRect/>
          </a:stretch>
        </p:blipFill>
        <p:spPr>
          <a:xfrm>
            <a:off x="661229" y="1171493"/>
            <a:ext cx="10869542" cy="5014159"/>
          </a:xfrm>
          <a:prstGeom prst="rect">
            <a:avLst/>
          </a:prstGeom>
        </p:spPr>
      </p:pic>
      <p:sp>
        <p:nvSpPr>
          <p:cNvPr id="6" name="תיבת טקסט 5">
            <a:extLst>
              <a:ext uri="{FF2B5EF4-FFF2-40B4-BE49-F238E27FC236}">
                <a16:creationId xmlns:a16="http://schemas.microsoft.com/office/drawing/2014/main" id="{081F6990-BB78-3603-A8A0-A6B9FB7847EE}"/>
              </a:ext>
            </a:extLst>
          </p:cNvPr>
          <p:cNvSpPr txBox="1"/>
          <p:nvPr/>
        </p:nvSpPr>
        <p:spPr>
          <a:xfrm>
            <a:off x="3637217" y="379960"/>
            <a:ext cx="4917565" cy="584775"/>
          </a:xfrm>
          <a:prstGeom prst="rect">
            <a:avLst/>
          </a:prstGeom>
          <a:noFill/>
        </p:spPr>
        <p:txBody>
          <a:bodyPr wrap="none" rtlCol="1">
            <a:spAutoFit/>
          </a:bodyPr>
          <a:lstStyle/>
          <a:p>
            <a:r>
              <a:rPr lang="en-US" sz="3200" b="1" dirty="0"/>
              <a:t>Performance – All Models</a:t>
            </a:r>
          </a:p>
        </p:txBody>
      </p:sp>
      <p:sp>
        <p:nvSpPr>
          <p:cNvPr id="7" name="מלבן 6">
            <a:extLst>
              <a:ext uri="{FF2B5EF4-FFF2-40B4-BE49-F238E27FC236}">
                <a16:creationId xmlns:a16="http://schemas.microsoft.com/office/drawing/2014/main" id="{A77E885E-E0AB-BA74-20F8-4008A146E7CB}"/>
              </a:ext>
            </a:extLst>
          </p:cNvPr>
          <p:cNvSpPr/>
          <p:nvPr/>
        </p:nvSpPr>
        <p:spPr>
          <a:xfrm>
            <a:off x="9767944" y="1171493"/>
            <a:ext cx="1635162" cy="4035208"/>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4960983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של מספר שקופית 2">
            <a:extLst>
              <a:ext uri="{FF2B5EF4-FFF2-40B4-BE49-F238E27FC236}">
                <a16:creationId xmlns:a16="http://schemas.microsoft.com/office/drawing/2014/main" id="{8AA7F626-CB64-96F0-90B4-D56BD2CDF6A6}"/>
              </a:ext>
            </a:extLst>
          </p:cNvPr>
          <p:cNvSpPr>
            <a:spLocks noGrp="1"/>
          </p:cNvSpPr>
          <p:nvPr>
            <p:ph type="sldNum" sz="quarter" idx="12"/>
          </p:nvPr>
        </p:nvSpPr>
        <p:spPr/>
        <p:txBody>
          <a:bodyPr/>
          <a:lstStyle/>
          <a:p>
            <a:fld id="{A27A7669-33A8-428B-BF2E-7DA931436465}" type="slidenum">
              <a:rPr lang="he-IL" smtClean="0"/>
              <a:t>47</a:t>
            </a:fld>
            <a:endParaRPr lang="he-IL"/>
          </a:p>
        </p:txBody>
      </p:sp>
      <p:pic>
        <p:nvPicPr>
          <p:cNvPr id="5" name="תמונה 4">
            <a:extLst>
              <a:ext uri="{FF2B5EF4-FFF2-40B4-BE49-F238E27FC236}">
                <a16:creationId xmlns:a16="http://schemas.microsoft.com/office/drawing/2014/main" id="{C883C58C-E93F-10BC-C5E1-1EDD1F731B0B}"/>
              </a:ext>
            </a:extLst>
          </p:cNvPr>
          <p:cNvPicPr>
            <a:picLocks noChangeAspect="1"/>
          </p:cNvPicPr>
          <p:nvPr/>
        </p:nvPicPr>
        <p:blipFill>
          <a:blip r:embed="rId3"/>
          <a:stretch>
            <a:fillRect/>
          </a:stretch>
        </p:blipFill>
        <p:spPr>
          <a:xfrm>
            <a:off x="661229" y="1171493"/>
            <a:ext cx="10869542" cy="5014159"/>
          </a:xfrm>
          <a:prstGeom prst="rect">
            <a:avLst/>
          </a:prstGeom>
        </p:spPr>
      </p:pic>
      <p:sp>
        <p:nvSpPr>
          <p:cNvPr id="6" name="תיבת טקסט 5">
            <a:extLst>
              <a:ext uri="{FF2B5EF4-FFF2-40B4-BE49-F238E27FC236}">
                <a16:creationId xmlns:a16="http://schemas.microsoft.com/office/drawing/2014/main" id="{081F6990-BB78-3603-A8A0-A6B9FB7847EE}"/>
              </a:ext>
            </a:extLst>
          </p:cNvPr>
          <p:cNvSpPr txBox="1"/>
          <p:nvPr/>
        </p:nvSpPr>
        <p:spPr>
          <a:xfrm>
            <a:off x="3637217" y="379960"/>
            <a:ext cx="4917565" cy="584775"/>
          </a:xfrm>
          <a:prstGeom prst="rect">
            <a:avLst/>
          </a:prstGeom>
          <a:noFill/>
        </p:spPr>
        <p:txBody>
          <a:bodyPr wrap="none" rtlCol="1">
            <a:spAutoFit/>
          </a:bodyPr>
          <a:lstStyle/>
          <a:p>
            <a:r>
              <a:rPr lang="en-US" sz="3200" b="1" dirty="0"/>
              <a:t>Performance – All Models</a:t>
            </a:r>
          </a:p>
        </p:txBody>
      </p:sp>
    </p:spTree>
    <p:extLst>
      <p:ext uri="{BB962C8B-B14F-4D97-AF65-F5344CB8AC3E}">
        <p14:creationId xmlns:p14="http://schemas.microsoft.com/office/powerpoint/2010/main" val="40191061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a:extLst>
              <a:ext uri="{FF2B5EF4-FFF2-40B4-BE49-F238E27FC236}">
                <a16:creationId xmlns:a16="http://schemas.microsoft.com/office/drawing/2014/main" id="{BD1F95F6-2E9E-D955-E1FB-4EE61DE72A55}"/>
              </a:ext>
            </a:extLst>
          </p:cNvPr>
          <p:cNvGrpSpPr>
            <a:grpSpLocks noChangeAspect="1"/>
          </p:cNvGrpSpPr>
          <p:nvPr/>
        </p:nvGrpSpPr>
        <p:grpSpPr>
          <a:xfrm>
            <a:off x="674137" y="1206900"/>
            <a:ext cx="6552000" cy="5651100"/>
            <a:chOff x="2438392" y="274313"/>
            <a:chExt cx="7315215" cy="6309373"/>
          </a:xfrm>
        </p:grpSpPr>
        <p:pic>
          <p:nvPicPr>
            <p:cNvPr id="3" name="תמונה 2">
              <a:extLst>
                <a:ext uri="{FF2B5EF4-FFF2-40B4-BE49-F238E27FC236}">
                  <a16:creationId xmlns:a16="http://schemas.microsoft.com/office/drawing/2014/main" id="{5F076BC0-D7D8-2592-CA81-49169907D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2" y="274313"/>
              <a:ext cx="7315215" cy="6309373"/>
            </a:xfrm>
            <a:prstGeom prst="rect">
              <a:avLst/>
            </a:prstGeom>
          </p:spPr>
        </p:pic>
        <p:cxnSp>
          <p:nvCxnSpPr>
            <p:cNvPr id="4" name="מחבר ישר 3">
              <a:extLst>
                <a:ext uri="{FF2B5EF4-FFF2-40B4-BE49-F238E27FC236}">
                  <a16:creationId xmlns:a16="http://schemas.microsoft.com/office/drawing/2014/main" id="{384D2326-85F6-9114-13A2-AC40D34F9413}"/>
                </a:ext>
              </a:extLst>
            </p:cNvPr>
            <p:cNvCxnSpPr>
              <a:cxnSpLocks/>
            </p:cNvCxnSpPr>
            <p:nvPr/>
          </p:nvCxnSpPr>
          <p:spPr>
            <a:xfrm>
              <a:off x="8014433" y="5749436"/>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 name="מחבר ישר 4">
              <a:extLst>
                <a:ext uri="{FF2B5EF4-FFF2-40B4-BE49-F238E27FC236}">
                  <a16:creationId xmlns:a16="http://schemas.microsoft.com/office/drawing/2014/main" id="{7A1DA41D-3FD0-CB5F-9090-A4B61A3499F5}"/>
                </a:ext>
              </a:extLst>
            </p:cNvPr>
            <p:cNvCxnSpPr>
              <a:cxnSpLocks/>
            </p:cNvCxnSpPr>
            <p:nvPr/>
          </p:nvCxnSpPr>
          <p:spPr>
            <a:xfrm>
              <a:off x="8874760" y="104521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6" name="מחבר ישר 5">
              <a:extLst>
                <a:ext uri="{FF2B5EF4-FFF2-40B4-BE49-F238E27FC236}">
                  <a16:creationId xmlns:a16="http://schemas.microsoft.com/office/drawing/2014/main" id="{90547A6A-57BD-045D-2E15-4AA4E818A325}"/>
                </a:ext>
              </a:extLst>
            </p:cNvPr>
            <p:cNvCxnSpPr>
              <a:cxnSpLocks/>
            </p:cNvCxnSpPr>
            <p:nvPr/>
          </p:nvCxnSpPr>
          <p:spPr>
            <a:xfrm>
              <a:off x="8872856" y="157353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7" name="מחבר ישר 6">
              <a:extLst>
                <a:ext uri="{FF2B5EF4-FFF2-40B4-BE49-F238E27FC236}">
                  <a16:creationId xmlns:a16="http://schemas.microsoft.com/office/drawing/2014/main" id="{8168CF4B-8D29-8097-015C-C5AE945E2759}"/>
                </a:ext>
              </a:extLst>
            </p:cNvPr>
            <p:cNvCxnSpPr>
              <a:cxnSpLocks/>
            </p:cNvCxnSpPr>
            <p:nvPr/>
          </p:nvCxnSpPr>
          <p:spPr>
            <a:xfrm>
              <a:off x="8874444" y="209677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8" name="מחבר ישר 7">
              <a:extLst>
                <a:ext uri="{FF2B5EF4-FFF2-40B4-BE49-F238E27FC236}">
                  <a16:creationId xmlns:a16="http://schemas.microsoft.com/office/drawing/2014/main" id="{A00A1D35-5F1D-316E-1883-8F1371A064D5}"/>
                </a:ext>
              </a:extLst>
            </p:cNvPr>
            <p:cNvCxnSpPr>
              <a:cxnSpLocks/>
            </p:cNvCxnSpPr>
            <p:nvPr/>
          </p:nvCxnSpPr>
          <p:spPr>
            <a:xfrm>
              <a:off x="8874444" y="262001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9" name="מחבר ישר 8">
              <a:extLst>
                <a:ext uri="{FF2B5EF4-FFF2-40B4-BE49-F238E27FC236}">
                  <a16:creationId xmlns:a16="http://schemas.microsoft.com/office/drawing/2014/main" id="{86D2D947-F7A3-4686-4DAD-F47336B1D034}"/>
                </a:ext>
              </a:extLst>
            </p:cNvPr>
            <p:cNvCxnSpPr>
              <a:cxnSpLocks/>
            </p:cNvCxnSpPr>
            <p:nvPr/>
          </p:nvCxnSpPr>
          <p:spPr>
            <a:xfrm>
              <a:off x="8874760" y="313817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0" name="מחבר ישר 9">
              <a:extLst>
                <a:ext uri="{FF2B5EF4-FFF2-40B4-BE49-F238E27FC236}">
                  <a16:creationId xmlns:a16="http://schemas.microsoft.com/office/drawing/2014/main" id="{1FDE3E69-92D3-3B06-582D-A063B5E5D2C5}"/>
                </a:ext>
              </a:extLst>
            </p:cNvPr>
            <p:cNvCxnSpPr>
              <a:cxnSpLocks/>
            </p:cNvCxnSpPr>
            <p:nvPr/>
          </p:nvCxnSpPr>
          <p:spPr>
            <a:xfrm>
              <a:off x="8874760" y="366649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1" name="מחבר ישר 10">
              <a:extLst>
                <a:ext uri="{FF2B5EF4-FFF2-40B4-BE49-F238E27FC236}">
                  <a16:creationId xmlns:a16="http://schemas.microsoft.com/office/drawing/2014/main" id="{DD6FF231-A93B-58FA-044F-3E232B0F470F}"/>
                </a:ext>
              </a:extLst>
            </p:cNvPr>
            <p:cNvCxnSpPr>
              <a:cxnSpLocks/>
            </p:cNvCxnSpPr>
            <p:nvPr/>
          </p:nvCxnSpPr>
          <p:spPr>
            <a:xfrm>
              <a:off x="8874760" y="419481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2" name="מחבר ישר 11">
              <a:extLst>
                <a:ext uri="{FF2B5EF4-FFF2-40B4-BE49-F238E27FC236}">
                  <a16:creationId xmlns:a16="http://schemas.microsoft.com/office/drawing/2014/main" id="{09B71F97-BC4E-96E8-8B14-612F32E5CAF7}"/>
                </a:ext>
              </a:extLst>
            </p:cNvPr>
            <p:cNvCxnSpPr>
              <a:cxnSpLocks/>
            </p:cNvCxnSpPr>
            <p:nvPr/>
          </p:nvCxnSpPr>
          <p:spPr>
            <a:xfrm>
              <a:off x="8874760" y="471805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3" name="מחבר ישר 12">
              <a:extLst>
                <a:ext uri="{FF2B5EF4-FFF2-40B4-BE49-F238E27FC236}">
                  <a16:creationId xmlns:a16="http://schemas.microsoft.com/office/drawing/2014/main" id="{4726FBAE-4BCA-F200-E4F9-4AB0EDA50F75}"/>
                </a:ext>
              </a:extLst>
            </p:cNvPr>
            <p:cNvCxnSpPr>
              <a:cxnSpLocks/>
            </p:cNvCxnSpPr>
            <p:nvPr/>
          </p:nvCxnSpPr>
          <p:spPr>
            <a:xfrm>
              <a:off x="8874760" y="524129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4" name="מחבר ישר 13">
              <a:extLst>
                <a:ext uri="{FF2B5EF4-FFF2-40B4-BE49-F238E27FC236}">
                  <a16:creationId xmlns:a16="http://schemas.microsoft.com/office/drawing/2014/main" id="{2BED4CDC-C83B-C902-DE2A-3D78BC6B1A77}"/>
                </a:ext>
              </a:extLst>
            </p:cNvPr>
            <p:cNvCxnSpPr>
              <a:cxnSpLocks/>
            </p:cNvCxnSpPr>
            <p:nvPr/>
          </p:nvCxnSpPr>
          <p:spPr>
            <a:xfrm>
              <a:off x="8874760" y="575945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5" name="מחבר ישר 14">
              <a:extLst>
                <a:ext uri="{FF2B5EF4-FFF2-40B4-BE49-F238E27FC236}">
                  <a16:creationId xmlns:a16="http://schemas.microsoft.com/office/drawing/2014/main" id="{0A7E2A92-50EF-9BA5-495D-06660CE06CED}"/>
                </a:ext>
              </a:extLst>
            </p:cNvPr>
            <p:cNvCxnSpPr>
              <a:cxnSpLocks/>
            </p:cNvCxnSpPr>
            <p:nvPr/>
          </p:nvCxnSpPr>
          <p:spPr>
            <a:xfrm>
              <a:off x="7212738" y="5749424"/>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6" name="מחבר ישר 15">
              <a:extLst>
                <a:ext uri="{FF2B5EF4-FFF2-40B4-BE49-F238E27FC236}">
                  <a16:creationId xmlns:a16="http://schemas.microsoft.com/office/drawing/2014/main" id="{5A2ED74E-68B5-15BB-D4D6-0D5E1511FB02}"/>
                </a:ext>
              </a:extLst>
            </p:cNvPr>
            <p:cNvCxnSpPr>
              <a:cxnSpLocks/>
            </p:cNvCxnSpPr>
            <p:nvPr/>
          </p:nvCxnSpPr>
          <p:spPr>
            <a:xfrm>
              <a:off x="8874756" y="534035"/>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7" name="מחבר ישר 16">
              <a:extLst>
                <a:ext uri="{FF2B5EF4-FFF2-40B4-BE49-F238E27FC236}">
                  <a16:creationId xmlns:a16="http://schemas.microsoft.com/office/drawing/2014/main" id="{C06E84AC-E863-5408-C33D-EED9D7EE1DCE}"/>
                </a:ext>
              </a:extLst>
            </p:cNvPr>
            <p:cNvCxnSpPr>
              <a:cxnSpLocks/>
            </p:cNvCxnSpPr>
            <p:nvPr/>
          </p:nvCxnSpPr>
          <p:spPr>
            <a:xfrm>
              <a:off x="6411052" y="5746252"/>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 name="מחבר ישר 17">
              <a:extLst>
                <a:ext uri="{FF2B5EF4-FFF2-40B4-BE49-F238E27FC236}">
                  <a16:creationId xmlns:a16="http://schemas.microsoft.com/office/drawing/2014/main" id="{E0A51713-742A-E005-5B45-8C767D3CD3A8}"/>
                </a:ext>
              </a:extLst>
            </p:cNvPr>
            <p:cNvCxnSpPr>
              <a:cxnSpLocks/>
            </p:cNvCxnSpPr>
            <p:nvPr/>
          </p:nvCxnSpPr>
          <p:spPr>
            <a:xfrm>
              <a:off x="5609357" y="5746240"/>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 name="מחבר ישר 18">
              <a:extLst>
                <a:ext uri="{FF2B5EF4-FFF2-40B4-BE49-F238E27FC236}">
                  <a16:creationId xmlns:a16="http://schemas.microsoft.com/office/drawing/2014/main" id="{A99A85D3-1785-4491-9390-35CB0BE67691}"/>
                </a:ext>
              </a:extLst>
            </p:cNvPr>
            <p:cNvCxnSpPr>
              <a:cxnSpLocks/>
            </p:cNvCxnSpPr>
            <p:nvPr/>
          </p:nvCxnSpPr>
          <p:spPr>
            <a:xfrm>
              <a:off x="4804502" y="5749427"/>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 name="מחבר ישר 19">
              <a:extLst>
                <a:ext uri="{FF2B5EF4-FFF2-40B4-BE49-F238E27FC236}">
                  <a16:creationId xmlns:a16="http://schemas.microsoft.com/office/drawing/2014/main" id="{1C8A23F3-BFD5-6929-D734-49495F4D8950}"/>
                </a:ext>
              </a:extLst>
            </p:cNvPr>
            <p:cNvCxnSpPr>
              <a:cxnSpLocks/>
            </p:cNvCxnSpPr>
            <p:nvPr/>
          </p:nvCxnSpPr>
          <p:spPr>
            <a:xfrm>
              <a:off x="3996457" y="5749415"/>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 name="מחבר ישר 20">
              <a:extLst>
                <a:ext uri="{FF2B5EF4-FFF2-40B4-BE49-F238E27FC236}">
                  <a16:creationId xmlns:a16="http://schemas.microsoft.com/office/drawing/2014/main" id="{B4C84A2F-7193-F7F4-D8C0-959FE8593DCD}"/>
                </a:ext>
              </a:extLst>
            </p:cNvPr>
            <p:cNvCxnSpPr>
              <a:cxnSpLocks/>
            </p:cNvCxnSpPr>
            <p:nvPr/>
          </p:nvCxnSpPr>
          <p:spPr>
            <a:xfrm>
              <a:off x="3356606" y="94043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 name="מחבר ישר 21">
              <a:extLst>
                <a:ext uri="{FF2B5EF4-FFF2-40B4-BE49-F238E27FC236}">
                  <a16:creationId xmlns:a16="http://schemas.microsoft.com/office/drawing/2014/main" id="{78D7522B-C8A0-E382-93AB-725FD43D4DA3}"/>
                </a:ext>
              </a:extLst>
            </p:cNvPr>
            <p:cNvCxnSpPr>
              <a:cxnSpLocks/>
            </p:cNvCxnSpPr>
            <p:nvPr/>
          </p:nvCxnSpPr>
          <p:spPr>
            <a:xfrm>
              <a:off x="3362956" y="177228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 name="מחבר ישר 22">
              <a:extLst>
                <a:ext uri="{FF2B5EF4-FFF2-40B4-BE49-F238E27FC236}">
                  <a16:creationId xmlns:a16="http://schemas.microsoft.com/office/drawing/2014/main" id="{B5AB62ED-976D-BDE3-68B1-BB2C6A24A5BC}"/>
                </a:ext>
              </a:extLst>
            </p:cNvPr>
            <p:cNvCxnSpPr>
              <a:cxnSpLocks/>
            </p:cNvCxnSpPr>
            <p:nvPr/>
          </p:nvCxnSpPr>
          <p:spPr>
            <a:xfrm>
              <a:off x="3362956" y="261683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 name="מחבר ישר 23">
              <a:extLst>
                <a:ext uri="{FF2B5EF4-FFF2-40B4-BE49-F238E27FC236}">
                  <a16:creationId xmlns:a16="http://schemas.microsoft.com/office/drawing/2014/main" id="{FE5F17C9-26AE-3997-5948-D45CF001C8A4}"/>
                </a:ext>
              </a:extLst>
            </p:cNvPr>
            <p:cNvCxnSpPr>
              <a:cxnSpLocks/>
            </p:cNvCxnSpPr>
            <p:nvPr/>
          </p:nvCxnSpPr>
          <p:spPr>
            <a:xfrm>
              <a:off x="3362956" y="346138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 name="מחבר ישר 24">
              <a:extLst>
                <a:ext uri="{FF2B5EF4-FFF2-40B4-BE49-F238E27FC236}">
                  <a16:creationId xmlns:a16="http://schemas.microsoft.com/office/drawing/2014/main" id="{7C8C3A39-B1D8-3797-67DC-3C5E6D2FC5DE}"/>
                </a:ext>
              </a:extLst>
            </p:cNvPr>
            <p:cNvCxnSpPr>
              <a:cxnSpLocks/>
            </p:cNvCxnSpPr>
            <p:nvPr/>
          </p:nvCxnSpPr>
          <p:spPr>
            <a:xfrm>
              <a:off x="3362956" y="429958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 name="מחבר ישר 25">
              <a:extLst>
                <a:ext uri="{FF2B5EF4-FFF2-40B4-BE49-F238E27FC236}">
                  <a16:creationId xmlns:a16="http://schemas.microsoft.com/office/drawing/2014/main" id="{604BD184-53F4-49A6-8924-0CFF6D7DCCEC}"/>
                </a:ext>
              </a:extLst>
            </p:cNvPr>
            <p:cNvCxnSpPr>
              <a:cxnSpLocks/>
            </p:cNvCxnSpPr>
            <p:nvPr/>
          </p:nvCxnSpPr>
          <p:spPr>
            <a:xfrm>
              <a:off x="3362956" y="514413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27" name="מציין מיקום של מספר שקופית 26">
            <a:extLst>
              <a:ext uri="{FF2B5EF4-FFF2-40B4-BE49-F238E27FC236}">
                <a16:creationId xmlns:a16="http://schemas.microsoft.com/office/drawing/2014/main" id="{CB4EE99A-B61A-1FA5-CAFF-71C84F049C75}"/>
              </a:ext>
            </a:extLst>
          </p:cNvPr>
          <p:cNvSpPr>
            <a:spLocks noGrp="1"/>
          </p:cNvSpPr>
          <p:nvPr>
            <p:ph type="sldNum" sz="quarter" idx="12"/>
          </p:nvPr>
        </p:nvSpPr>
        <p:spPr/>
        <p:txBody>
          <a:bodyPr/>
          <a:lstStyle/>
          <a:p>
            <a:fld id="{A27A7669-33A8-428B-BF2E-7DA931436465}" type="slidenum">
              <a:rPr lang="he-IL" smtClean="0"/>
              <a:t>48</a:t>
            </a:fld>
            <a:endParaRPr lang="he-IL"/>
          </a:p>
        </p:txBody>
      </p:sp>
      <p:sp>
        <p:nvSpPr>
          <p:cNvPr id="28" name="תיבת טקסט 27">
            <a:extLst>
              <a:ext uri="{FF2B5EF4-FFF2-40B4-BE49-F238E27FC236}">
                <a16:creationId xmlns:a16="http://schemas.microsoft.com/office/drawing/2014/main" id="{6FA423BC-6DA2-ECEF-0E87-F7AD2088EF95}"/>
              </a:ext>
            </a:extLst>
          </p:cNvPr>
          <p:cNvSpPr txBox="1"/>
          <p:nvPr/>
        </p:nvSpPr>
        <p:spPr>
          <a:xfrm>
            <a:off x="4387683" y="411740"/>
            <a:ext cx="3126753" cy="584775"/>
          </a:xfrm>
          <a:prstGeom prst="rect">
            <a:avLst/>
          </a:prstGeom>
          <a:noFill/>
        </p:spPr>
        <p:txBody>
          <a:bodyPr wrap="none" rtlCol="1">
            <a:spAutoFit/>
          </a:bodyPr>
          <a:lstStyle/>
          <a:p>
            <a:r>
              <a:rPr lang="en-US" sz="3200" b="1" dirty="0"/>
              <a:t>‘General’ Model</a:t>
            </a:r>
          </a:p>
        </p:txBody>
      </p:sp>
      <p:grpSp>
        <p:nvGrpSpPr>
          <p:cNvPr id="34" name="קבוצה 33">
            <a:extLst>
              <a:ext uri="{FF2B5EF4-FFF2-40B4-BE49-F238E27FC236}">
                <a16:creationId xmlns:a16="http://schemas.microsoft.com/office/drawing/2014/main" id="{E2D30D28-E8B2-D846-F10F-3153639D893A}"/>
              </a:ext>
            </a:extLst>
          </p:cNvPr>
          <p:cNvGrpSpPr>
            <a:grpSpLocks noChangeAspect="1"/>
          </p:cNvGrpSpPr>
          <p:nvPr/>
        </p:nvGrpSpPr>
        <p:grpSpPr>
          <a:xfrm>
            <a:off x="8059663" y="1484952"/>
            <a:ext cx="3315799" cy="4574021"/>
            <a:chOff x="2741052" y="398522"/>
            <a:chExt cx="1967844" cy="2714551"/>
          </a:xfrm>
        </p:grpSpPr>
        <p:pic>
          <p:nvPicPr>
            <p:cNvPr id="35" name="תמונה 34">
              <a:extLst>
                <a:ext uri="{FF2B5EF4-FFF2-40B4-BE49-F238E27FC236}">
                  <a16:creationId xmlns:a16="http://schemas.microsoft.com/office/drawing/2014/main" id="{EF3D1753-6A48-4EA7-E7B8-09F253F94263}"/>
                </a:ext>
              </a:extLst>
            </p:cNvPr>
            <p:cNvPicPr>
              <a:picLocks noChangeAspect="1"/>
            </p:cNvPicPr>
            <p:nvPr/>
          </p:nvPicPr>
          <p:blipFill rotWithShape="1">
            <a:blip r:embed="rId4">
              <a:extLst>
                <a:ext uri="{28A0092B-C50C-407E-A947-70E740481C1C}">
                  <a14:useLocalDpi xmlns:a14="http://schemas.microsoft.com/office/drawing/2010/main" val="0"/>
                </a:ext>
              </a:extLst>
            </a:blip>
            <a:srcRect l="20301" t="18356" r="12038" b="14059"/>
            <a:stretch/>
          </p:blipFill>
          <p:spPr>
            <a:xfrm>
              <a:off x="2741052" y="398522"/>
              <a:ext cx="1899200" cy="2714551"/>
            </a:xfrm>
            <a:prstGeom prst="rect">
              <a:avLst/>
            </a:prstGeom>
            <a:ln w="19050">
              <a:solidFill>
                <a:schemeClr val="tx1"/>
              </a:solidFill>
            </a:ln>
          </p:spPr>
        </p:pic>
        <p:sp>
          <p:nvSpPr>
            <p:cNvPr id="36" name="צורה חופשית: צורה 35">
              <a:extLst>
                <a:ext uri="{FF2B5EF4-FFF2-40B4-BE49-F238E27FC236}">
                  <a16:creationId xmlns:a16="http://schemas.microsoft.com/office/drawing/2014/main" id="{08717C5B-25E1-B48B-E9BA-FD375213F9FF}"/>
                </a:ext>
              </a:extLst>
            </p:cNvPr>
            <p:cNvSpPr/>
            <p:nvPr/>
          </p:nvSpPr>
          <p:spPr>
            <a:xfrm>
              <a:off x="3092551" y="2506263"/>
              <a:ext cx="564975" cy="567142"/>
            </a:xfrm>
            <a:custGeom>
              <a:avLst/>
              <a:gdLst>
                <a:gd name="connsiteX0" fmla="*/ 933450 w 1000125"/>
                <a:gd name="connsiteY0" fmla="*/ 269875 h 857250"/>
                <a:gd name="connsiteX1" fmla="*/ 768350 w 1000125"/>
                <a:gd name="connsiteY1" fmla="*/ 285750 h 857250"/>
                <a:gd name="connsiteX2" fmla="*/ 695325 w 1000125"/>
                <a:gd name="connsiteY2" fmla="*/ 323850 h 857250"/>
                <a:gd name="connsiteX3" fmla="*/ 263525 w 1000125"/>
                <a:gd name="connsiteY3" fmla="*/ 0 h 857250"/>
                <a:gd name="connsiteX4" fmla="*/ 114300 w 1000125"/>
                <a:gd name="connsiteY4" fmla="*/ 203200 h 857250"/>
                <a:gd name="connsiteX5" fmla="*/ 0 w 1000125"/>
                <a:gd name="connsiteY5" fmla="*/ 552450 h 857250"/>
                <a:gd name="connsiteX6" fmla="*/ 101600 w 1000125"/>
                <a:gd name="connsiteY6" fmla="*/ 784225 h 857250"/>
                <a:gd name="connsiteX7" fmla="*/ 295275 w 1000125"/>
                <a:gd name="connsiteY7" fmla="*/ 857250 h 857250"/>
                <a:gd name="connsiteX8" fmla="*/ 695325 w 1000125"/>
                <a:gd name="connsiteY8" fmla="*/ 631825 h 857250"/>
                <a:gd name="connsiteX9" fmla="*/ 1000125 w 1000125"/>
                <a:gd name="connsiteY9" fmla="*/ 342900 h 857250"/>
                <a:gd name="connsiteX10" fmla="*/ 933450 w 1000125"/>
                <a:gd name="connsiteY10" fmla="*/ 269875 h 857250"/>
                <a:gd name="connsiteX0" fmla="*/ 955675 w 1000125"/>
                <a:gd name="connsiteY0" fmla="*/ 212725 h 857250"/>
                <a:gd name="connsiteX1" fmla="*/ 768350 w 1000125"/>
                <a:gd name="connsiteY1" fmla="*/ 285750 h 857250"/>
                <a:gd name="connsiteX2" fmla="*/ 695325 w 1000125"/>
                <a:gd name="connsiteY2" fmla="*/ 323850 h 857250"/>
                <a:gd name="connsiteX3" fmla="*/ 263525 w 1000125"/>
                <a:gd name="connsiteY3" fmla="*/ 0 h 857250"/>
                <a:gd name="connsiteX4" fmla="*/ 114300 w 1000125"/>
                <a:gd name="connsiteY4" fmla="*/ 203200 h 857250"/>
                <a:gd name="connsiteX5" fmla="*/ 0 w 1000125"/>
                <a:gd name="connsiteY5" fmla="*/ 552450 h 857250"/>
                <a:gd name="connsiteX6" fmla="*/ 101600 w 1000125"/>
                <a:gd name="connsiteY6" fmla="*/ 784225 h 857250"/>
                <a:gd name="connsiteX7" fmla="*/ 295275 w 1000125"/>
                <a:gd name="connsiteY7" fmla="*/ 857250 h 857250"/>
                <a:gd name="connsiteX8" fmla="*/ 695325 w 1000125"/>
                <a:gd name="connsiteY8" fmla="*/ 631825 h 857250"/>
                <a:gd name="connsiteX9" fmla="*/ 1000125 w 1000125"/>
                <a:gd name="connsiteY9" fmla="*/ 342900 h 857250"/>
                <a:gd name="connsiteX10" fmla="*/ 955675 w 1000125"/>
                <a:gd name="connsiteY10" fmla="*/ 212725 h 857250"/>
                <a:gd name="connsiteX0" fmla="*/ 955675 w 1000125"/>
                <a:gd name="connsiteY0" fmla="*/ 212725 h 857250"/>
                <a:gd name="connsiteX1" fmla="*/ 768350 w 1000125"/>
                <a:gd name="connsiteY1" fmla="*/ 285750 h 857250"/>
                <a:gd name="connsiteX2" fmla="*/ 695325 w 1000125"/>
                <a:gd name="connsiteY2" fmla="*/ 323850 h 857250"/>
                <a:gd name="connsiteX3" fmla="*/ 517525 w 1000125"/>
                <a:gd name="connsiteY3" fmla="*/ 79375 h 857250"/>
                <a:gd name="connsiteX4" fmla="*/ 263525 w 1000125"/>
                <a:gd name="connsiteY4" fmla="*/ 0 h 857250"/>
                <a:gd name="connsiteX5" fmla="*/ 114300 w 1000125"/>
                <a:gd name="connsiteY5" fmla="*/ 203200 h 857250"/>
                <a:gd name="connsiteX6" fmla="*/ 0 w 1000125"/>
                <a:gd name="connsiteY6" fmla="*/ 552450 h 857250"/>
                <a:gd name="connsiteX7" fmla="*/ 101600 w 1000125"/>
                <a:gd name="connsiteY7" fmla="*/ 784225 h 857250"/>
                <a:gd name="connsiteX8" fmla="*/ 295275 w 1000125"/>
                <a:gd name="connsiteY8" fmla="*/ 857250 h 857250"/>
                <a:gd name="connsiteX9" fmla="*/ 695325 w 1000125"/>
                <a:gd name="connsiteY9" fmla="*/ 631825 h 857250"/>
                <a:gd name="connsiteX10" fmla="*/ 1000125 w 1000125"/>
                <a:gd name="connsiteY10" fmla="*/ 342900 h 857250"/>
                <a:gd name="connsiteX11" fmla="*/ 955675 w 1000125"/>
                <a:gd name="connsiteY11" fmla="*/ 212725 h 857250"/>
                <a:gd name="connsiteX0" fmla="*/ 955675 w 1000125"/>
                <a:gd name="connsiteY0" fmla="*/ 212725 h 857250"/>
                <a:gd name="connsiteX1" fmla="*/ 768350 w 1000125"/>
                <a:gd name="connsiteY1" fmla="*/ 285750 h 857250"/>
                <a:gd name="connsiteX2" fmla="*/ 669925 w 1000125"/>
                <a:gd name="connsiteY2" fmla="*/ 358775 h 857250"/>
                <a:gd name="connsiteX3" fmla="*/ 517525 w 1000125"/>
                <a:gd name="connsiteY3" fmla="*/ 79375 h 857250"/>
                <a:gd name="connsiteX4" fmla="*/ 263525 w 1000125"/>
                <a:gd name="connsiteY4" fmla="*/ 0 h 857250"/>
                <a:gd name="connsiteX5" fmla="*/ 114300 w 1000125"/>
                <a:gd name="connsiteY5" fmla="*/ 203200 h 857250"/>
                <a:gd name="connsiteX6" fmla="*/ 0 w 1000125"/>
                <a:gd name="connsiteY6" fmla="*/ 552450 h 857250"/>
                <a:gd name="connsiteX7" fmla="*/ 101600 w 1000125"/>
                <a:gd name="connsiteY7" fmla="*/ 784225 h 857250"/>
                <a:gd name="connsiteX8" fmla="*/ 295275 w 1000125"/>
                <a:gd name="connsiteY8" fmla="*/ 857250 h 857250"/>
                <a:gd name="connsiteX9" fmla="*/ 695325 w 1000125"/>
                <a:gd name="connsiteY9" fmla="*/ 631825 h 857250"/>
                <a:gd name="connsiteX10" fmla="*/ 1000125 w 1000125"/>
                <a:gd name="connsiteY10" fmla="*/ 342900 h 857250"/>
                <a:gd name="connsiteX11" fmla="*/ 955675 w 1000125"/>
                <a:gd name="connsiteY11" fmla="*/ 212725 h 857250"/>
                <a:gd name="connsiteX0" fmla="*/ 955675 w 1000125"/>
                <a:gd name="connsiteY0" fmla="*/ 212725 h 857250"/>
                <a:gd name="connsiteX1" fmla="*/ 768350 w 1000125"/>
                <a:gd name="connsiteY1" fmla="*/ 285750 h 857250"/>
                <a:gd name="connsiteX2" fmla="*/ 669925 w 1000125"/>
                <a:gd name="connsiteY2" fmla="*/ 358775 h 857250"/>
                <a:gd name="connsiteX3" fmla="*/ 517525 w 1000125"/>
                <a:gd name="connsiteY3" fmla="*/ 79375 h 857250"/>
                <a:gd name="connsiteX4" fmla="*/ 263525 w 1000125"/>
                <a:gd name="connsiteY4" fmla="*/ 0 h 857250"/>
                <a:gd name="connsiteX5" fmla="*/ 0 w 1000125"/>
                <a:gd name="connsiteY5" fmla="*/ 552450 h 857250"/>
                <a:gd name="connsiteX6" fmla="*/ 101600 w 1000125"/>
                <a:gd name="connsiteY6" fmla="*/ 784225 h 857250"/>
                <a:gd name="connsiteX7" fmla="*/ 295275 w 1000125"/>
                <a:gd name="connsiteY7" fmla="*/ 857250 h 857250"/>
                <a:gd name="connsiteX8" fmla="*/ 695325 w 1000125"/>
                <a:gd name="connsiteY8" fmla="*/ 631825 h 857250"/>
                <a:gd name="connsiteX9" fmla="*/ 1000125 w 1000125"/>
                <a:gd name="connsiteY9" fmla="*/ 342900 h 857250"/>
                <a:gd name="connsiteX10" fmla="*/ 955675 w 1000125"/>
                <a:gd name="connsiteY10" fmla="*/ 212725 h 857250"/>
                <a:gd name="connsiteX0" fmla="*/ 955675 w 1000125"/>
                <a:gd name="connsiteY0" fmla="*/ 200025 h 844550"/>
                <a:gd name="connsiteX1" fmla="*/ 768350 w 1000125"/>
                <a:gd name="connsiteY1" fmla="*/ 273050 h 844550"/>
                <a:gd name="connsiteX2" fmla="*/ 669925 w 1000125"/>
                <a:gd name="connsiteY2" fmla="*/ 346075 h 844550"/>
                <a:gd name="connsiteX3" fmla="*/ 517525 w 1000125"/>
                <a:gd name="connsiteY3" fmla="*/ 66675 h 844550"/>
                <a:gd name="connsiteX4" fmla="*/ 215900 w 1000125"/>
                <a:gd name="connsiteY4" fmla="*/ 0 h 844550"/>
                <a:gd name="connsiteX5" fmla="*/ 0 w 1000125"/>
                <a:gd name="connsiteY5" fmla="*/ 539750 h 844550"/>
                <a:gd name="connsiteX6" fmla="*/ 101600 w 1000125"/>
                <a:gd name="connsiteY6" fmla="*/ 771525 h 844550"/>
                <a:gd name="connsiteX7" fmla="*/ 295275 w 1000125"/>
                <a:gd name="connsiteY7" fmla="*/ 844550 h 844550"/>
                <a:gd name="connsiteX8" fmla="*/ 695325 w 1000125"/>
                <a:gd name="connsiteY8" fmla="*/ 619125 h 844550"/>
                <a:gd name="connsiteX9" fmla="*/ 1000125 w 1000125"/>
                <a:gd name="connsiteY9" fmla="*/ 330200 h 844550"/>
                <a:gd name="connsiteX10" fmla="*/ 955675 w 1000125"/>
                <a:gd name="connsiteY10" fmla="*/ 200025 h 844550"/>
                <a:gd name="connsiteX0" fmla="*/ 968375 w 1012825"/>
                <a:gd name="connsiteY0" fmla="*/ 200025 h 844550"/>
                <a:gd name="connsiteX1" fmla="*/ 781050 w 1012825"/>
                <a:gd name="connsiteY1" fmla="*/ 273050 h 844550"/>
                <a:gd name="connsiteX2" fmla="*/ 682625 w 1012825"/>
                <a:gd name="connsiteY2" fmla="*/ 346075 h 844550"/>
                <a:gd name="connsiteX3" fmla="*/ 530225 w 1012825"/>
                <a:gd name="connsiteY3" fmla="*/ 66675 h 844550"/>
                <a:gd name="connsiteX4" fmla="*/ 228600 w 1012825"/>
                <a:gd name="connsiteY4" fmla="*/ 0 h 844550"/>
                <a:gd name="connsiteX5" fmla="*/ 0 w 1012825"/>
                <a:gd name="connsiteY5" fmla="*/ 415925 h 844550"/>
                <a:gd name="connsiteX6" fmla="*/ 114300 w 1012825"/>
                <a:gd name="connsiteY6" fmla="*/ 771525 h 844550"/>
                <a:gd name="connsiteX7" fmla="*/ 307975 w 1012825"/>
                <a:gd name="connsiteY7" fmla="*/ 844550 h 844550"/>
                <a:gd name="connsiteX8" fmla="*/ 708025 w 1012825"/>
                <a:gd name="connsiteY8" fmla="*/ 619125 h 844550"/>
                <a:gd name="connsiteX9" fmla="*/ 1012825 w 1012825"/>
                <a:gd name="connsiteY9" fmla="*/ 330200 h 844550"/>
                <a:gd name="connsiteX10" fmla="*/ 968375 w 1012825"/>
                <a:gd name="connsiteY10" fmla="*/ 200025 h 844550"/>
                <a:gd name="connsiteX0" fmla="*/ 968375 w 1012825"/>
                <a:gd name="connsiteY0" fmla="*/ 200025 h 1079500"/>
                <a:gd name="connsiteX1" fmla="*/ 781050 w 1012825"/>
                <a:gd name="connsiteY1" fmla="*/ 273050 h 1079500"/>
                <a:gd name="connsiteX2" fmla="*/ 682625 w 1012825"/>
                <a:gd name="connsiteY2" fmla="*/ 346075 h 1079500"/>
                <a:gd name="connsiteX3" fmla="*/ 530225 w 1012825"/>
                <a:gd name="connsiteY3" fmla="*/ 66675 h 1079500"/>
                <a:gd name="connsiteX4" fmla="*/ 228600 w 1012825"/>
                <a:gd name="connsiteY4" fmla="*/ 0 h 1079500"/>
                <a:gd name="connsiteX5" fmla="*/ 0 w 1012825"/>
                <a:gd name="connsiteY5" fmla="*/ 415925 h 1079500"/>
                <a:gd name="connsiteX6" fmla="*/ 114300 w 1012825"/>
                <a:gd name="connsiteY6" fmla="*/ 771525 h 1079500"/>
                <a:gd name="connsiteX7" fmla="*/ 438150 w 1012825"/>
                <a:gd name="connsiteY7" fmla="*/ 1079500 h 1079500"/>
                <a:gd name="connsiteX8" fmla="*/ 708025 w 1012825"/>
                <a:gd name="connsiteY8" fmla="*/ 619125 h 1079500"/>
                <a:gd name="connsiteX9" fmla="*/ 1012825 w 1012825"/>
                <a:gd name="connsiteY9" fmla="*/ 330200 h 1079500"/>
                <a:gd name="connsiteX10" fmla="*/ 968375 w 1012825"/>
                <a:gd name="connsiteY10" fmla="*/ 200025 h 1079500"/>
                <a:gd name="connsiteX0" fmla="*/ 968375 w 1012825"/>
                <a:gd name="connsiteY0" fmla="*/ 200025 h 1079500"/>
                <a:gd name="connsiteX1" fmla="*/ 781050 w 1012825"/>
                <a:gd name="connsiteY1" fmla="*/ 273050 h 1079500"/>
                <a:gd name="connsiteX2" fmla="*/ 682625 w 1012825"/>
                <a:gd name="connsiteY2" fmla="*/ 346075 h 1079500"/>
                <a:gd name="connsiteX3" fmla="*/ 530225 w 1012825"/>
                <a:gd name="connsiteY3" fmla="*/ 66675 h 1079500"/>
                <a:gd name="connsiteX4" fmla="*/ 228600 w 1012825"/>
                <a:gd name="connsiteY4" fmla="*/ 0 h 1079500"/>
                <a:gd name="connsiteX5" fmla="*/ 0 w 1012825"/>
                <a:gd name="connsiteY5" fmla="*/ 415925 h 1079500"/>
                <a:gd name="connsiteX6" fmla="*/ 114300 w 1012825"/>
                <a:gd name="connsiteY6" fmla="*/ 771525 h 1079500"/>
                <a:gd name="connsiteX7" fmla="*/ 438150 w 1012825"/>
                <a:gd name="connsiteY7" fmla="*/ 1079500 h 1079500"/>
                <a:gd name="connsiteX8" fmla="*/ 533400 w 1012825"/>
                <a:gd name="connsiteY8" fmla="*/ 704850 h 1079500"/>
                <a:gd name="connsiteX9" fmla="*/ 708025 w 1012825"/>
                <a:gd name="connsiteY9" fmla="*/ 619125 h 1079500"/>
                <a:gd name="connsiteX10" fmla="*/ 1012825 w 1012825"/>
                <a:gd name="connsiteY10" fmla="*/ 330200 h 1079500"/>
                <a:gd name="connsiteX11" fmla="*/ 968375 w 1012825"/>
                <a:gd name="connsiteY11" fmla="*/ 200025 h 1079500"/>
                <a:gd name="connsiteX0" fmla="*/ 968375 w 1012825"/>
                <a:gd name="connsiteY0" fmla="*/ 200025 h 1079500"/>
                <a:gd name="connsiteX1" fmla="*/ 781050 w 1012825"/>
                <a:gd name="connsiteY1" fmla="*/ 273050 h 1079500"/>
                <a:gd name="connsiteX2" fmla="*/ 682625 w 1012825"/>
                <a:gd name="connsiteY2" fmla="*/ 346075 h 1079500"/>
                <a:gd name="connsiteX3" fmla="*/ 530225 w 1012825"/>
                <a:gd name="connsiteY3" fmla="*/ 66675 h 1079500"/>
                <a:gd name="connsiteX4" fmla="*/ 228600 w 1012825"/>
                <a:gd name="connsiteY4" fmla="*/ 0 h 1079500"/>
                <a:gd name="connsiteX5" fmla="*/ 0 w 1012825"/>
                <a:gd name="connsiteY5" fmla="*/ 415925 h 1079500"/>
                <a:gd name="connsiteX6" fmla="*/ 114300 w 1012825"/>
                <a:gd name="connsiteY6" fmla="*/ 771525 h 1079500"/>
                <a:gd name="connsiteX7" fmla="*/ 317500 w 1012825"/>
                <a:gd name="connsiteY7" fmla="*/ 1069975 h 1079500"/>
                <a:gd name="connsiteX8" fmla="*/ 438150 w 1012825"/>
                <a:gd name="connsiteY8" fmla="*/ 1079500 h 1079500"/>
                <a:gd name="connsiteX9" fmla="*/ 533400 w 1012825"/>
                <a:gd name="connsiteY9" fmla="*/ 704850 h 1079500"/>
                <a:gd name="connsiteX10" fmla="*/ 708025 w 1012825"/>
                <a:gd name="connsiteY10" fmla="*/ 619125 h 1079500"/>
                <a:gd name="connsiteX11" fmla="*/ 1012825 w 1012825"/>
                <a:gd name="connsiteY11" fmla="*/ 330200 h 1079500"/>
                <a:gd name="connsiteX12" fmla="*/ 968375 w 1012825"/>
                <a:gd name="connsiteY12" fmla="*/ 200025 h 1079500"/>
                <a:gd name="connsiteX0" fmla="*/ 968375 w 1012825"/>
                <a:gd name="connsiteY0" fmla="*/ 200025 h 1069975"/>
                <a:gd name="connsiteX1" fmla="*/ 781050 w 1012825"/>
                <a:gd name="connsiteY1" fmla="*/ 273050 h 1069975"/>
                <a:gd name="connsiteX2" fmla="*/ 682625 w 1012825"/>
                <a:gd name="connsiteY2" fmla="*/ 346075 h 1069975"/>
                <a:gd name="connsiteX3" fmla="*/ 530225 w 1012825"/>
                <a:gd name="connsiteY3" fmla="*/ 66675 h 1069975"/>
                <a:gd name="connsiteX4" fmla="*/ 228600 w 1012825"/>
                <a:gd name="connsiteY4" fmla="*/ 0 h 1069975"/>
                <a:gd name="connsiteX5" fmla="*/ 0 w 1012825"/>
                <a:gd name="connsiteY5" fmla="*/ 415925 h 1069975"/>
                <a:gd name="connsiteX6" fmla="*/ 114300 w 1012825"/>
                <a:gd name="connsiteY6" fmla="*/ 771525 h 1069975"/>
                <a:gd name="connsiteX7" fmla="*/ 317500 w 1012825"/>
                <a:gd name="connsiteY7" fmla="*/ 1069975 h 1069975"/>
                <a:gd name="connsiteX8" fmla="*/ 533400 w 1012825"/>
                <a:gd name="connsiteY8" fmla="*/ 946150 h 1069975"/>
                <a:gd name="connsiteX9" fmla="*/ 533400 w 1012825"/>
                <a:gd name="connsiteY9" fmla="*/ 704850 h 1069975"/>
                <a:gd name="connsiteX10" fmla="*/ 708025 w 1012825"/>
                <a:gd name="connsiteY10" fmla="*/ 619125 h 1069975"/>
                <a:gd name="connsiteX11" fmla="*/ 1012825 w 1012825"/>
                <a:gd name="connsiteY11" fmla="*/ 330200 h 1069975"/>
                <a:gd name="connsiteX12" fmla="*/ 968375 w 1012825"/>
                <a:gd name="connsiteY12" fmla="*/ 200025 h 1069975"/>
                <a:gd name="connsiteX0" fmla="*/ 909108 w 1012825"/>
                <a:gd name="connsiteY0" fmla="*/ 225425 h 1069975"/>
                <a:gd name="connsiteX1" fmla="*/ 781050 w 1012825"/>
                <a:gd name="connsiteY1" fmla="*/ 273050 h 1069975"/>
                <a:gd name="connsiteX2" fmla="*/ 682625 w 1012825"/>
                <a:gd name="connsiteY2" fmla="*/ 346075 h 1069975"/>
                <a:gd name="connsiteX3" fmla="*/ 530225 w 1012825"/>
                <a:gd name="connsiteY3" fmla="*/ 66675 h 1069975"/>
                <a:gd name="connsiteX4" fmla="*/ 228600 w 1012825"/>
                <a:gd name="connsiteY4" fmla="*/ 0 h 1069975"/>
                <a:gd name="connsiteX5" fmla="*/ 0 w 1012825"/>
                <a:gd name="connsiteY5" fmla="*/ 415925 h 1069975"/>
                <a:gd name="connsiteX6" fmla="*/ 114300 w 1012825"/>
                <a:gd name="connsiteY6" fmla="*/ 771525 h 1069975"/>
                <a:gd name="connsiteX7" fmla="*/ 317500 w 1012825"/>
                <a:gd name="connsiteY7" fmla="*/ 1069975 h 1069975"/>
                <a:gd name="connsiteX8" fmla="*/ 533400 w 1012825"/>
                <a:gd name="connsiteY8" fmla="*/ 946150 h 1069975"/>
                <a:gd name="connsiteX9" fmla="*/ 533400 w 1012825"/>
                <a:gd name="connsiteY9" fmla="*/ 704850 h 1069975"/>
                <a:gd name="connsiteX10" fmla="*/ 708025 w 1012825"/>
                <a:gd name="connsiteY10" fmla="*/ 619125 h 1069975"/>
                <a:gd name="connsiteX11" fmla="*/ 1012825 w 1012825"/>
                <a:gd name="connsiteY11" fmla="*/ 330200 h 1069975"/>
                <a:gd name="connsiteX12" fmla="*/ 909108 w 1012825"/>
                <a:gd name="connsiteY12" fmla="*/ 225425 h 1069975"/>
                <a:gd name="connsiteX0" fmla="*/ 909108 w 974725"/>
                <a:gd name="connsiteY0" fmla="*/ 225425 h 1069975"/>
                <a:gd name="connsiteX1" fmla="*/ 781050 w 974725"/>
                <a:gd name="connsiteY1" fmla="*/ 273050 h 1069975"/>
                <a:gd name="connsiteX2" fmla="*/ 682625 w 974725"/>
                <a:gd name="connsiteY2" fmla="*/ 346075 h 1069975"/>
                <a:gd name="connsiteX3" fmla="*/ 530225 w 974725"/>
                <a:gd name="connsiteY3" fmla="*/ 66675 h 1069975"/>
                <a:gd name="connsiteX4" fmla="*/ 228600 w 974725"/>
                <a:gd name="connsiteY4" fmla="*/ 0 h 1069975"/>
                <a:gd name="connsiteX5" fmla="*/ 0 w 974725"/>
                <a:gd name="connsiteY5" fmla="*/ 415925 h 1069975"/>
                <a:gd name="connsiteX6" fmla="*/ 114300 w 974725"/>
                <a:gd name="connsiteY6" fmla="*/ 771525 h 1069975"/>
                <a:gd name="connsiteX7" fmla="*/ 317500 w 974725"/>
                <a:gd name="connsiteY7" fmla="*/ 1069975 h 1069975"/>
                <a:gd name="connsiteX8" fmla="*/ 533400 w 974725"/>
                <a:gd name="connsiteY8" fmla="*/ 946150 h 1069975"/>
                <a:gd name="connsiteX9" fmla="*/ 533400 w 974725"/>
                <a:gd name="connsiteY9" fmla="*/ 704850 h 1069975"/>
                <a:gd name="connsiteX10" fmla="*/ 708025 w 974725"/>
                <a:gd name="connsiteY10" fmla="*/ 619125 h 1069975"/>
                <a:gd name="connsiteX11" fmla="*/ 974725 w 974725"/>
                <a:gd name="connsiteY11" fmla="*/ 338667 h 1069975"/>
                <a:gd name="connsiteX12" fmla="*/ 909108 w 974725"/>
                <a:gd name="connsiteY12" fmla="*/ 225425 h 1069975"/>
                <a:gd name="connsiteX0" fmla="*/ 909108 w 974725"/>
                <a:gd name="connsiteY0" fmla="*/ 225425 h 968375"/>
                <a:gd name="connsiteX1" fmla="*/ 781050 w 974725"/>
                <a:gd name="connsiteY1" fmla="*/ 273050 h 968375"/>
                <a:gd name="connsiteX2" fmla="*/ 682625 w 974725"/>
                <a:gd name="connsiteY2" fmla="*/ 346075 h 968375"/>
                <a:gd name="connsiteX3" fmla="*/ 530225 w 974725"/>
                <a:gd name="connsiteY3" fmla="*/ 66675 h 968375"/>
                <a:gd name="connsiteX4" fmla="*/ 228600 w 974725"/>
                <a:gd name="connsiteY4" fmla="*/ 0 h 968375"/>
                <a:gd name="connsiteX5" fmla="*/ 0 w 974725"/>
                <a:gd name="connsiteY5" fmla="*/ 415925 h 968375"/>
                <a:gd name="connsiteX6" fmla="*/ 114300 w 974725"/>
                <a:gd name="connsiteY6" fmla="*/ 771525 h 968375"/>
                <a:gd name="connsiteX7" fmla="*/ 321733 w 974725"/>
                <a:gd name="connsiteY7" fmla="*/ 968375 h 968375"/>
                <a:gd name="connsiteX8" fmla="*/ 533400 w 974725"/>
                <a:gd name="connsiteY8" fmla="*/ 946150 h 968375"/>
                <a:gd name="connsiteX9" fmla="*/ 533400 w 974725"/>
                <a:gd name="connsiteY9" fmla="*/ 704850 h 968375"/>
                <a:gd name="connsiteX10" fmla="*/ 708025 w 974725"/>
                <a:gd name="connsiteY10" fmla="*/ 619125 h 968375"/>
                <a:gd name="connsiteX11" fmla="*/ 974725 w 974725"/>
                <a:gd name="connsiteY11" fmla="*/ 338667 h 968375"/>
                <a:gd name="connsiteX12" fmla="*/ 909108 w 974725"/>
                <a:gd name="connsiteY12" fmla="*/ 225425 h 968375"/>
                <a:gd name="connsiteX0" fmla="*/ 909108 w 974725"/>
                <a:gd name="connsiteY0" fmla="*/ 225425 h 968375"/>
                <a:gd name="connsiteX1" fmla="*/ 781050 w 974725"/>
                <a:gd name="connsiteY1" fmla="*/ 273050 h 968375"/>
                <a:gd name="connsiteX2" fmla="*/ 682625 w 974725"/>
                <a:gd name="connsiteY2" fmla="*/ 346075 h 968375"/>
                <a:gd name="connsiteX3" fmla="*/ 530225 w 974725"/>
                <a:gd name="connsiteY3" fmla="*/ 66675 h 968375"/>
                <a:gd name="connsiteX4" fmla="*/ 228600 w 974725"/>
                <a:gd name="connsiteY4" fmla="*/ 0 h 968375"/>
                <a:gd name="connsiteX5" fmla="*/ 0 w 974725"/>
                <a:gd name="connsiteY5" fmla="*/ 415925 h 968375"/>
                <a:gd name="connsiteX6" fmla="*/ 114300 w 974725"/>
                <a:gd name="connsiteY6" fmla="*/ 771525 h 968375"/>
                <a:gd name="connsiteX7" fmla="*/ 321733 w 974725"/>
                <a:gd name="connsiteY7" fmla="*/ 968375 h 968375"/>
                <a:gd name="connsiteX8" fmla="*/ 478367 w 974725"/>
                <a:gd name="connsiteY8" fmla="*/ 895350 h 968375"/>
                <a:gd name="connsiteX9" fmla="*/ 533400 w 974725"/>
                <a:gd name="connsiteY9" fmla="*/ 704850 h 968375"/>
                <a:gd name="connsiteX10" fmla="*/ 708025 w 974725"/>
                <a:gd name="connsiteY10" fmla="*/ 619125 h 968375"/>
                <a:gd name="connsiteX11" fmla="*/ 974725 w 974725"/>
                <a:gd name="connsiteY11" fmla="*/ 338667 h 968375"/>
                <a:gd name="connsiteX12" fmla="*/ 909108 w 974725"/>
                <a:gd name="connsiteY12" fmla="*/ 225425 h 968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4725" h="968375">
                  <a:moveTo>
                    <a:pt x="909108" y="225425"/>
                  </a:moveTo>
                  <a:lnTo>
                    <a:pt x="781050" y="273050"/>
                  </a:lnTo>
                  <a:lnTo>
                    <a:pt x="682625" y="346075"/>
                  </a:lnTo>
                  <a:cubicBezTo>
                    <a:pt x="614892" y="296333"/>
                    <a:pt x="597958" y="116417"/>
                    <a:pt x="530225" y="66675"/>
                  </a:cubicBezTo>
                  <a:lnTo>
                    <a:pt x="228600" y="0"/>
                  </a:lnTo>
                  <a:lnTo>
                    <a:pt x="0" y="415925"/>
                  </a:lnTo>
                  <a:lnTo>
                    <a:pt x="114300" y="771525"/>
                  </a:lnTo>
                  <a:lnTo>
                    <a:pt x="321733" y="968375"/>
                  </a:lnTo>
                  <a:lnTo>
                    <a:pt x="478367" y="895350"/>
                  </a:lnTo>
                  <a:cubicBezTo>
                    <a:pt x="529167" y="806450"/>
                    <a:pt x="482600" y="793750"/>
                    <a:pt x="533400" y="704850"/>
                  </a:cubicBezTo>
                  <a:lnTo>
                    <a:pt x="708025" y="619125"/>
                  </a:lnTo>
                  <a:lnTo>
                    <a:pt x="974725" y="338667"/>
                  </a:lnTo>
                  <a:lnTo>
                    <a:pt x="909108" y="225425"/>
                  </a:lnTo>
                  <a:close/>
                </a:path>
              </a:pathLst>
            </a:cu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7" name="צורה חופשית: צורה 36">
              <a:extLst>
                <a:ext uri="{FF2B5EF4-FFF2-40B4-BE49-F238E27FC236}">
                  <a16:creationId xmlns:a16="http://schemas.microsoft.com/office/drawing/2014/main" id="{8BFDA389-43AE-E5C7-06D2-F6686D726602}"/>
                </a:ext>
              </a:extLst>
            </p:cNvPr>
            <p:cNvSpPr/>
            <p:nvPr/>
          </p:nvSpPr>
          <p:spPr>
            <a:xfrm>
              <a:off x="3375959" y="1695529"/>
              <a:ext cx="419591" cy="552266"/>
            </a:xfrm>
            <a:custGeom>
              <a:avLst/>
              <a:gdLst>
                <a:gd name="connsiteX0" fmla="*/ 723900 w 723900"/>
                <a:gd name="connsiteY0" fmla="*/ 149225 h 942975"/>
                <a:gd name="connsiteX1" fmla="*/ 647700 w 723900"/>
                <a:gd name="connsiteY1" fmla="*/ 844550 h 942975"/>
                <a:gd name="connsiteX2" fmla="*/ 438150 w 723900"/>
                <a:gd name="connsiteY2" fmla="*/ 942975 h 942975"/>
                <a:gd name="connsiteX3" fmla="*/ 66675 w 723900"/>
                <a:gd name="connsiteY3" fmla="*/ 714375 h 942975"/>
                <a:gd name="connsiteX4" fmla="*/ 0 w 723900"/>
                <a:gd name="connsiteY4" fmla="*/ 396875 h 942975"/>
                <a:gd name="connsiteX5" fmla="*/ 285750 w 723900"/>
                <a:gd name="connsiteY5" fmla="*/ 0 h 942975"/>
                <a:gd name="connsiteX6" fmla="*/ 723900 w 723900"/>
                <a:gd name="connsiteY6" fmla="*/ 1492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900" h="942975">
                  <a:moveTo>
                    <a:pt x="723900" y="149225"/>
                  </a:moveTo>
                  <a:lnTo>
                    <a:pt x="647700" y="844550"/>
                  </a:lnTo>
                  <a:lnTo>
                    <a:pt x="438150" y="942975"/>
                  </a:lnTo>
                  <a:lnTo>
                    <a:pt x="66675" y="714375"/>
                  </a:lnTo>
                  <a:lnTo>
                    <a:pt x="0" y="396875"/>
                  </a:lnTo>
                  <a:lnTo>
                    <a:pt x="285750" y="0"/>
                  </a:lnTo>
                  <a:lnTo>
                    <a:pt x="723900" y="149225"/>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8" name="צורה חופשית: צורה 37">
              <a:extLst>
                <a:ext uri="{FF2B5EF4-FFF2-40B4-BE49-F238E27FC236}">
                  <a16:creationId xmlns:a16="http://schemas.microsoft.com/office/drawing/2014/main" id="{018F60F8-025E-7271-E26A-4D2E670EA76B}"/>
                </a:ext>
              </a:extLst>
            </p:cNvPr>
            <p:cNvSpPr/>
            <p:nvPr/>
          </p:nvSpPr>
          <p:spPr>
            <a:xfrm>
              <a:off x="3946455" y="1347806"/>
              <a:ext cx="378108" cy="384913"/>
            </a:xfrm>
            <a:custGeom>
              <a:avLst/>
              <a:gdLst>
                <a:gd name="connsiteX0" fmla="*/ 292100 w 739775"/>
                <a:gd name="connsiteY0" fmla="*/ 0 h 612775"/>
                <a:gd name="connsiteX1" fmla="*/ 95250 w 739775"/>
                <a:gd name="connsiteY1" fmla="*/ 149225 h 612775"/>
                <a:gd name="connsiteX2" fmla="*/ 0 w 739775"/>
                <a:gd name="connsiteY2" fmla="*/ 368300 h 612775"/>
                <a:gd name="connsiteX3" fmla="*/ 60325 w 739775"/>
                <a:gd name="connsiteY3" fmla="*/ 612775 h 612775"/>
                <a:gd name="connsiteX4" fmla="*/ 381000 w 739775"/>
                <a:gd name="connsiteY4" fmla="*/ 473075 h 612775"/>
                <a:gd name="connsiteX5" fmla="*/ 596900 w 739775"/>
                <a:gd name="connsiteY5" fmla="*/ 520700 h 612775"/>
                <a:gd name="connsiteX6" fmla="*/ 739775 w 739775"/>
                <a:gd name="connsiteY6" fmla="*/ 381000 h 612775"/>
                <a:gd name="connsiteX7" fmla="*/ 292100 w 739775"/>
                <a:gd name="connsiteY7" fmla="*/ 0 h 612775"/>
                <a:gd name="connsiteX0" fmla="*/ 292100 w 739775"/>
                <a:gd name="connsiteY0" fmla="*/ 0 h 612775"/>
                <a:gd name="connsiteX1" fmla="*/ 95250 w 739775"/>
                <a:gd name="connsiteY1" fmla="*/ 149225 h 612775"/>
                <a:gd name="connsiteX2" fmla="*/ 0 w 739775"/>
                <a:gd name="connsiteY2" fmla="*/ 368300 h 612775"/>
                <a:gd name="connsiteX3" fmla="*/ 60325 w 739775"/>
                <a:gd name="connsiteY3" fmla="*/ 612775 h 612775"/>
                <a:gd name="connsiteX4" fmla="*/ 381000 w 739775"/>
                <a:gd name="connsiteY4" fmla="*/ 473075 h 612775"/>
                <a:gd name="connsiteX5" fmla="*/ 530225 w 739775"/>
                <a:gd name="connsiteY5" fmla="*/ 533400 h 612775"/>
                <a:gd name="connsiteX6" fmla="*/ 739775 w 739775"/>
                <a:gd name="connsiteY6" fmla="*/ 381000 h 612775"/>
                <a:gd name="connsiteX7" fmla="*/ 292100 w 739775"/>
                <a:gd name="connsiteY7" fmla="*/ 0 h 612775"/>
                <a:gd name="connsiteX0" fmla="*/ 292100 w 714375"/>
                <a:gd name="connsiteY0" fmla="*/ 0 h 612775"/>
                <a:gd name="connsiteX1" fmla="*/ 95250 w 714375"/>
                <a:gd name="connsiteY1" fmla="*/ 149225 h 612775"/>
                <a:gd name="connsiteX2" fmla="*/ 0 w 714375"/>
                <a:gd name="connsiteY2" fmla="*/ 368300 h 612775"/>
                <a:gd name="connsiteX3" fmla="*/ 60325 w 714375"/>
                <a:gd name="connsiteY3" fmla="*/ 612775 h 612775"/>
                <a:gd name="connsiteX4" fmla="*/ 381000 w 714375"/>
                <a:gd name="connsiteY4" fmla="*/ 473075 h 612775"/>
                <a:gd name="connsiteX5" fmla="*/ 530225 w 714375"/>
                <a:gd name="connsiteY5" fmla="*/ 533400 h 612775"/>
                <a:gd name="connsiteX6" fmla="*/ 714375 w 714375"/>
                <a:gd name="connsiteY6" fmla="*/ 393700 h 612775"/>
                <a:gd name="connsiteX7" fmla="*/ 292100 w 714375"/>
                <a:gd name="connsiteY7" fmla="*/ 0 h 612775"/>
                <a:gd name="connsiteX0" fmla="*/ 292100 w 714375"/>
                <a:gd name="connsiteY0" fmla="*/ 0 h 612775"/>
                <a:gd name="connsiteX1" fmla="*/ 95250 w 714375"/>
                <a:gd name="connsiteY1" fmla="*/ 149225 h 612775"/>
                <a:gd name="connsiteX2" fmla="*/ 0 w 714375"/>
                <a:gd name="connsiteY2" fmla="*/ 368300 h 612775"/>
                <a:gd name="connsiteX3" fmla="*/ 60325 w 714375"/>
                <a:gd name="connsiteY3" fmla="*/ 612775 h 612775"/>
                <a:gd name="connsiteX4" fmla="*/ 381000 w 714375"/>
                <a:gd name="connsiteY4" fmla="*/ 473075 h 612775"/>
                <a:gd name="connsiteX5" fmla="*/ 530225 w 714375"/>
                <a:gd name="connsiteY5" fmla="*/ 533400 h 612775"/>
                <a:gd name="connsiteX6" fmla="*/ 714375 w 714375"/>
                <a:gd name="connsiteY6" fmla="*/ 393700 h 612775"/>
                <a:gd name="connsiteX7" fmla="*/ 508000 w 714375"/>
                <a:gd name="connsiteY7" fmla="*/ 285750 h 612775"/>
                <a:gd name="connsiteX8" fmla="*/ 292100 w 714375"/>
                <a:gd name="connsiteY8" fmla="*/ 0 h 612775"/>
                <a:gd name="connsiteX0" fmla="*/ 292100 w 715600"/>
                <a:gd name="connsiteY0" fmla="*/ 0 h 612775"/>
                <a:gd name="connsiteX1" fmla="*/ 95250 w 715600"/>
                <a:gd name="connsiteY1" fmla="*/ 149225 h 612775"/>
                <a:gd name="connsiteX2" fmla="*/ 0 w 715600"/>
                <a:gd name="connsiteY2" fmla="*/ 368300 h 612775"/>
                <a:gd name="connsiteX3" fmla="*/ 60325 w 715600"/>
                <a:gd name="connsiteY3" fmla="*/ 612775 h 612775"/>
                <a:gd name="connsiteX4" fmla="*/ 381000 w 715600"/>
                <a:gd name="connsiteY4" fmla="*/ 473075 h 612775"/>
                <a:gd name="connsiteX5" fmla="*/ 530225 w 715600"/>
                <a:gd name="connsiteY5" fmla="*/ 533400 h 612775"/>
                <a:gd name="connsiteX6" fmla="*/ 714375 w 715600"/>
                <a:gd name="connsiteY6" fmla="*/ 393700 h 612775"/>
                <a:gd name="connsiteX7" fmla="*/ 603250 w 715600"/>
                <a:gd name="connsiteY7" fmla="*/ 295275 h 612775"/>
                <a:gd name="connsiteX8" fmla="*/ 508000 w 715600"/>
                <a:gd name="connsiteY8" fmla="*/ 285750 h 612775"/>
                <a:gd name="connsiteX9" fmla="*/ 292100 w 715600"/>
                <a:gd name="connsiteY9" fmla="*/ 0 h 612775"/>
                <a:gd name="connsiteX0" fmla="*/ 292100 w 715600"/>
                <a:gd name="connsiteY0" fmla="*/ 0 h 612775"/>
                <a:gd name="connsiteX1" fmla="*/ 95250 w 715600"/>
                <a:gd name="connsiteY1" fmla="*/ 149225 h 612775"/>
                <a:gd name="connsiteX2" fmla="*/ 0 w 715600"/>
                <a:gd name="connsiteY2" fmla="*/ 368300 h 612775"/>
                <a:gd name="connsiteX3" fmla="*/ 60325 w 715600"/>
                <a:gd name="connsiteY3" fmla="*/ 612775 h 612775"/>
                <a:gd name="connsiteX4" fmla="*/ 381000 w 715600"/>
                <a:gd name="connsiteY4" fmla="*/ 473075 h 612775"/>
                <a:gd name="connsiteX5" fmla="*/ 530225 w 715600"/>
                <a:gd name="connsiteY5" fmla="*/ 533400 h 612775"/>
                <a:gd name="connsiteX6" fmla="*/ 714375 w 715600"/>
                <a:gd name="connsiteY6" fmla="*/ 393700 h 612775"/>
                <a:gd name="connsiteX7" fmla="*/ 603250 w 715600"/>
                <a:gd name="connsiteY7" fmla="*/ 295275 h 612775"/>
                <a:gd name="connsiteX8" fmla="*/ 508000 w 715600"/>
                <a:gd name="connsiteY8" fmla="*/ 285750 h 612775"/>
                <a:gd name="connsiteX9" fmla="*/ 355599 w 715600"/>
                <a:gd name="connsiteY9" fmla="*/ 130175 h 612775"/>
                <a:gd name="connsiteX10" fmla="*/ 292100 w 715600"/>
                <a:gd name="connsiteY10" fmla="*/ 0 h 61277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508000 w 715600"/>
                <a:gd name="connsiteY8" fmla="*/ 330200 h 657225"/>
                <a:gd name="connsiteX9" fmla="*/ 355599 w 715600"/>
                <a:gd name="connsiteY9" fmla="*/ 174625 h 657225"/>
                <a:gd name="connsiteX10" fmla="*/ 387350 w 715600"/>
                <a:gd name="connsiteY10"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508000 w 715600"/>
                <a:gd name="connsiteY8" fmla="*/ 330200 h 657225"/>
                <a:gd name="connsiteX9" fmla="*/ 355599 w 715600"/>
                <a:gd name="connsiteY9" fmla="*/ 174625 h 657225"/>
                <a:gd name="connsiteX10" fmla="*/ 425449 w 715600"/>
                <a:gd name="connsiteY10" fmla="*/ 107950 h 657225"/>
                <a:gd name="connsiteX11" fmla="*/ 387350 w 715600"/>
                <a:gd name="connsiteY11"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508000 w 715600"/>
                <a:gd name="connsiteY8" fmla="*/ 330200 h 657225"/>
                <a:gd name="connsiteX9" fmla="*/ 393699 w 715600"/>
                <a:gd name="connsiteY9" fmla="*/ 212725 h 657225"/>
                <a:gd name="connsiteX10" fmla="*/ 425449 w 715600"/>
                <a:gd name="connsiteY10" fmla="*/ 107950 h 657225"/>
                <a:gd name="connsiteX11" fmla="*/ 387350 w 715600"/>
                <a:gd name="connsiteY11"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434975 w 715600"/>
                <a:gd name="connsiteY8" fmla="*/ 396875 h 657225"/>
                <a:gd name="connsiteX9" fmla="*/ 393699 w 715600"/>
                <a:gd name="connsiteY9" fmla="*/ 212725 h 657225"/>
                <a:gd name="connsiteX10" fmla="*/ 425449 w 715600"/>
                <a:gd name="connsiteY10" fmla="*/ 107950 h 657225"/>
                <a:gd name="connsiteX11" fmla="*/ 387350 w 715600"/>
                <a:gd name="connsiteY11" fmla="*/ 0 h 657225"/>
                <a:gd name="connsiteX0" fmla="*/ 387350 w 715600"/>
                <a:gd name="connsiteY0" fmla="*/ 0 h 657225"/>
                <a:gd name="connsiteX1" fmla="*/ 95250 w 715600"/>
                <a:gd name="connsiteY1" fmla="*/ 193675 h 657225"/>
                <a:gd name="connsiteX2" fmla="*/ 0 w 715600"/>
                <a:gd name="connsiteY2" fmla="*/ 412750 h 657225"/>
                <a:gd name="connsiteX3" fmla="*/ 60325 w 715600"/>
                <a:gd name="connsiteY3" fmla="*/ 657225 h 657225"/>
                <a:gd name="connsiteX4" fmla="*/ 381000 w 715600"/>
                <a:gd name="connsiteY4" fmla="*/ 517525 h 657225"/>
                <a:gd name="connsiteX5" fmla="*/ 530225 w 715600"/>
                <a:gd name="connsiteY5" fmla="*/ 577850 h 657225"/>
                <a:gd name="connsiteX6" fmla="*/ 714375 w 715600"/>
                <a:gd name="connsiteY6" fmla="*/ 438150 h 657225"/>
                <a:gd name="connsiteX7" fmla="*/ 603250 w 715600"/>
                <a:gd name="connsiteY7" fmla="*/ 339725 h 657225"/>
                <a:gd name="connsiteX8" fmla="*/ 434975 w 715600"/>
                <a:gd name="connsiteY8" fmla="*/ 396875 h 657225"/>
                <a:gd name="connsiteX9" fmla="*/ 317499 w 715600"/>
                <a:gd name="connsiteY9" fmla="*/ 311150 h 657225"/>
                <a:gd name="connsiteX10" fmla="*/ 425449 w 715600"/>
                <a:gd name="connsiteY10" fmla="*/ 107950 h 657225"/>
                <a:gd name="connsiteX11" fmla="*/ 387350 w 715600"/>
                <a:gd name="connsiteY11" fmla="*/ 0 h 657225"/>
                <a:gd name="connsiteX0" fmla="*/ 387350 w 654155"/>
                <a:gd name="connsiteY0" fmla="*/ 0 h 657225"/>
                <a:gd name="connsiteX1" fmla="*/ 95250 w 654155"/>
                <a:gd name="connsiteY1" fmla="*/ 193675 h 657225"/>
                <a:gd name="connsiteX2" fmla="*/ 0 w 654155"/>
                <a:gd name="connsiteY2" fmla="*/ 412750 h 657225"/>
                <a:gd name="connsiteX3" fmla="*/ 60325 w 654155"/>
                <a:gd name="connsiteY3" fmla="*/ 657225 h 657225"/>
                <a:gd name="connsiteX4" fmla="*/ 381000 w 654155"/>
                <a:gd name="connsiteY4" fmla="*/ 517525 h 657225"/>
                <a:gd name="connsiteX5" fmla="*/ 530225 w 654155"/>
                <a:gd name="connsiteY5" fmla="*/ 577850 h 657225"/>
                <a:gd name="connsiteX6" fmla="*/ 650875 w 654155"/>
                <a:gd name="connsiteY6" fmla="*/ 476250 h 657225"/>
                <a:gd name="connsiteX7" fmla="*/ 603250 w 654155"/>
                <a:gd name="connsiteY7" fmla="*/ 339725 h 657225"/>
                <a:gd name="connsiteX8" fmla="*/ 434975 w 654155"/>
                <a:gd name="connsiteY8" fmla="*/ 396875 h 657225"/>
                <a:gd name="connsiteX9" fmla="*/ 317499 w 654155"/>
                <a:gd name="connsiteY9" fmla="*/ 311150 h 657225"/>
                <a:gd name="connsiteX10" fmla="*/ 425449 w 654155"/>
                <a:gd name="connsiteY10" fmla="*/ 107950 h 657225"/>
                <a:gd name="connsiteX11" fmla="*/ 387350 w 654155"/>
                <a:gd name="connsiteY11" fmla="*/ 0 h 657225"/>
                <a:gd name="connsiteX0" fmla="*/ 387350 w 652332"/>
                <a:gd name="connsiteY0" fmla="*/ 0 h 657225"/>
                <a:gd name="connsiteX1" fmla="*/ 95250 w 652332"/>
                <a:gd name="connsiteY1" fmla="*/ 193675 h 657225"/>
                <a:gd name="connsiteX2" fmla="*/ 0 w 652332"/>
                <a:gd name="connsiteY2" fmla="*/ 412750 h 657225"/>
                <a:gd name="connsiteX3" fmla="*/ 60325 w 652332"/>
                <a:gd name="connsiteY3" fmla="*/ 657225 h 657225"/>
                <a:gd name="connsiteX4" fmla="*/ 381000 w 652332"/>
                <a:gd name="connsiteY4" fmla="*/ 517525 h 657225"/>
                <a:gd name="connsiteX5" fmla="*/ 530225 w 652332"/>
                <a:gd name="connsiteY5" fmla="*/ 577850 h 657225"/>
                <a:gd name="connsiteX6" fmla="*/ 650875 w 652332"/>
                <a:gd name="connsiteY6" fmla="*/ 476250 h 657225"/>
                <a:gd name="connsiteX7" fmla="*/ 555625 w 652332"/>
                <a:gd name="connsiteY7" fmla="*/ 365125 h 657225"/>
                <a:gd name="connsiteX8" fmla="*/ 434975 w 652332"/>
                <a:gd name="connsiteY8" fmla="*/ 396875 h 657225"/>
                <a:gd name="connsiteX9" fmla="*/ 317499 w 652332"/>
                <a:gd name="connsiteY9" fmla="*/ 311150 h 657225"/>
                <a:gd name="connsiteX10" fmla="*/ 425449 w 652332"/>
                <a:gd name="connsiteY10" fmla="*/ 107950 h 657225"/>
                <a:gd name="connsiteX11" fmla="*/ 387350 w 652332"/>
                <a:gd name="connsiteY11"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2332" h="657225">
                  <a:moveTo>
                    <a:pt x="387350" y="0"/>
                  </a:moveTo>
                  <a:lnTo>
                    <a:pt x="95250" y="193675"/>
                  </a:lnTo>
                  <a:lnTo>
                    <a:pt x="0" y="412750"/>
                  </a:lnTo>
                  <a:lnTo>
                    <a:pt x="60325" y="657225"/>
                  </a:lnTo>
                  <a:lnTo>
                    <a:pt x="381000" y="517525"/>
                  </a:lnTo>
                  <a:lnTo>
                    <a:pt x="530225" y="577850"/>
                  </a:lnTo>
                  <a:lnTo>
                    <a:pt x="650875" y="476250"/>
                  </a:lnTo>
                  <a:cubicBezTo>
                    <a:pt x="663575" y="443442"/>
                    <a:pt x="590021" y="383117"/>
                    <a:pt x="555625" y="365125"/>
                  </a:cubicBezTo>
                  <a:cubicBezTo>
                    <a:pt x="521229" y="347133"/>
                    <a:pt x="467254" y="420687"/>
                    <a:pt x="434975" y="396875"/>
                  </a:cubicBezTo>
                  <a:cubicBezTo>
                    <a:pt x="402166" y="352425"/>
                    <a:pt x="350308" y="355600"/>
                    <a:pt x="317499" y="311150"/>
                  </a:cubicBezTo>
                  <a:cubicBezTo>
                    <a:pt x="322791" y="288925"/>
                    <a:pt x="420157" y="130175"/>
                    <a:pt x="425449" y="107950"/>
                  </a:cubicBezTo>
                  <a:lnTo>
                    <a:pt x="387350" y="0"/>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39" name="צורה חופשית: צורה 38">
              <a:extLst>
                <a:ext uri="{FF2B5EF4-FFF2-40B4-BE49-F238E27FC236}">
                  <a16:creationId xmlns:a16="http://schemas.microsoft.com/office/drawing/2014/main" id="{C28E4069-E2C0-F2A8-9F9A-F0F7315317C3}"/>
                </a:ext>
              </a:extLst>
            </p:cNvPr>
            <p:cNvSpPr/>
            <p:nvPr/>
          </p:nvSpPr>
          <p:spPr>
            <a:xfrm>
              <a:off x="4148889" y="1254833"/>
              <a:ext cx="437994" cy="325409"/>
            </a:xfrm>
            <a:custGeom>
              <a:avLst/>
              <a:gdLst>
                <a:gd name="connsiteX0" fmla="*/ 0 w 704850"/>
                <a:gd name="connsiteY0" fmla="*/ 155575 h 555625"/>
                <a:gd name="connsiteX1" fmla="*/ 31750 w 704850"/>
                <a:gd name="connsiteY1" fmla="*/ 254000 h 555625"/>
                <a:gd name="connsiteX2" fmla="*/ 9525 w 704850"/>
                <a:gd name="connsiteY2" fmla="*/ 361950 h 555625"/>
                <a:gd name="connsiteX3" fmla="*/ 117475 w 704850"/>
                <a:gd name="connsiteY3" fmla="*/ 479425 h 555625"/>
                <a:gd name="connsiteX4" fmla="*/ 307975 w 704850"/>
                <a:gd name="connsiteY4" fmla="*/ 501650 h 555625"/>
                <a:gd name="connsiteX5" fmla="*/ 330200 w 704850"/>
                <a:gd name="connsiteY5" fmla="*/ 555625 h 555625"/>
                <a:gd name="connsiteX6" fmla="*/ 704850 w 704850"/>
                <a:gd name="connsiteY6" fmla="*/ 273050 h 555625"/>
                <a:gd name="connsiteX7" fmla="*/ 523875 w 704850"/>
                <a:gd name="connsiteY7" fmla="*/ 0 h 555625"/>
                <a:gd name="connsiteX8" fmla="*/ 193675 w 704850"/>
                <a:gd name="connsiteY8" fmla="*/ 98425 h 555625"/>
                <a:gd name="connsiteX9" fmla="*/ 0 w 704850"/>
                <a:gd name="connsiteY9" fmla="*/ 155575 h 555625"/>
                <a:gd name="connsiteX0" fmla="*/ 0 w 704850"/>
                <a:gd name="connsiteY0" fmla="*/ 155575 h 555625"/>
                <a:gd name="connsiteX1" fmla="*/ 31750 w 704850"/>
                <a:gd name="connsiteY1" fmla="*/ 254000 h 555625"/>
                <a:gd name="connsiteX2" fmla="*/ 9525 w 704850"/>
                <a:gd name="connsiteY2" fmla="*/ 361950 h 555625"/>
                <a:gd name="connsiteX3" fmla="*/ 117475 w 704850"/>
                <a:gd name="connsiteY3" fmla="*/ 479425 h 555625"/>
                <a:gd name="connsiteX4" fmla="*/ 288925 w 704850"/>
                <a:gd name="connsiteY4" fmla="*/ 523875 h 555625"/>
                <a:gd name="connsiteX5" fmla="*/ 330200 w 704850"/>
                <a:gd name="connsiteY5" fmla="*/ 555625 h 555625"/>
                <a:gd name="connsiteX6" fmla="*/ 704850 w 704850"/>
                <a:gd name="connsiteY6" fmla="*/ 273050 h 555625"/>
                <a:gd name="connsiteX7" fmla="*/ 523875 w 704850"/>
                <a:gd name="connsiteY7" fmla="*/ 0 h 555625"/>
                <a:gd name="connsiteX8" fmla="*/ 193675 w 704850"/>
                <a:gd name="connsiteY8" fmla="*/ 98425 h 555625"/>
                <a:gd name="connsiteX9" fmla="*/ 0 w 704850"/>
                <a:gd name="connsiteY9" fmla="*/ 155575 h 555625"/>
                <a:gd name="connsiteX0" fmla="*/ 50800 w 755650"/>
                <a:gd name="connsiteY0" fmla="*/ 155575 h 555625"/>
                <a:gd name="connsiteX1" fmla="*/ 82550 w 755650"/>
                <a:gd name="connsiteY1" fmla="*/ 254000 h 555625"/>
                <a:gd name="connsiteX2" fmla="*/ 0 w 755650"/>
                <a:gd name="connsiteY2" fmla="*/ 457200 h 555625"/>
                <a:gd name="connsiteX3" fmla="*/ 168275 w 755650"/>
                <a:gd name="connsiteY3" fmla="*/ 479425 h 555625"/>
                <a:gd name="connsiteX4" fmla="*/ 339725 w 755650"/>
                <a:gd name="connsiteY4" fmla="*/ 523875 h 555625"/>
                <a:gd name="connsiteX5" fmla="*/ 381000 w 755650"/>
                <a:gd name="connsiteY5" fmla="*/ 555625 h 555625"/>
                <a:gd name="connsiteX6" fmla="*/ 755650 w 755650"/>
                <a:gd name="connsiteY6" fmla="*/ 273050 h 555625"/>
                <a:gd name="connsiteX7" fmla="*/ 574675 w 755650"/>
                <a:gd name="connsiteY7" fmla="*/ 0 h 555625"/>
                <a:gd name="connsiteX8" fmla="*/ 244475 w 755650"/>
                <a:gd name="connsiteY8" fmla="*/ 98425 h 555625"/>
                <a:gd name="connsiteX9" fmla="*/ 50800 w 755650"/>
                <a:gd name="connsiteY9" fmla="*/ 155575 h 555625"/>
                <a:gd name="connsiteX0" fmla="*/ 50800 w 755650"/>
                <a:gd name="connsiteY0" fmla="*/ 155575 h 555625"/>
                <a:gd name="connsiteX1" fmla="*/ 82550 w 755650"/>
                <a:gd name="connsiteY1" fmla="*/ 254000 h 555625"/>
                <a:gd name="connsiteX2" fmla="*/ 0 w 755650"/>
                <a:gd name="connsiteY2" fmla="*/ 457200 h 555625"/>
                <a:gd name="connsiteX3" fmla="*/ 88900 w 755650"/>
                <a:gd name="connsiteY3" fmla="*/ 552450 h 555625"/>
                <a:gd name="connsiteX4" fmla="*/ 339725 w 755650"/>
                <a:gd name="connsiteY4" fmla="*/ 523875 h 555625"/>
                <a:gd name="connsiteX5" fmla="*/ 381000 w 755650"/>
                <a:gd name="connsiteY5" fmla="*/ 555625 h 555625"/>
                <a:gd name="connsiteX6" fmla="*/ 755650 w 755650"/>
                <a:gd name="connsiteY6" fmla="*/ 273050 h 555625"/>
                <a:gd name="connsiteX7" fmla="*/ 574675 w 755650"/>
                <a:gd name="connsiteY7" fmla="*/ 0 h 555625"/>
                <a:gd name="connsiteX8" fmla="*/ 244475 w 755650"/>
                <a:gd name="connsiteY8" fmla="*/ 98425 h 555625"/>
                <a:gd name="connsiteX9" fmla="*/ 50800 w 755650"/>
                <a:gd name="connsiteY9" fmla="*/ 155575 h 555625"/>
                <a:gd name="connsiteX0" fmla="*/ 50800 w 755650"/>
                <a:gd name="connsiteY0" fmla="*/ 155575 h 555625"/>
                <a:gd name="connsiteX1" fmla="*/ 82550 w 755650"/>
                <a:gd name="connsiteY1" fmla="*/ 254000 h 555625"/>
                <a:gd name="connsiteX2" fmla="*/ 0 w 755650"/>
                <a:gd name="connsiteY2" fmla="*/ 457200 h 555625"/>
                <a:gd name="connsiteX3" fmla="*/ 88900 w 755650"/>
                <a:gd name="connsiteY3" fmla="*/ 552450 h 555625"/>
                <a:gd name="connsiteX4" fmla="*/ 196850 w 755650"/>
                <a:gd name="connsiteY4" fmla="*/ 485775 h 555625"/>
                <a:gd name="connsiteX5" fmla="*/ 381000 w 755650"/>
                <a:gd name="connsiteY5" fmla="*/ 555625 h 555625"/>
                <a:gd name="connsiteX6" fmla="*/ 755650 w 755650"/>
                <a:gd name="connsiteY6" fmla="*/ 273050 h 555625"/>
                <a:gd name="connsiteX7" fmla="*/ 574675 w 755650"/>
                <a:gd name="connsiteY7" fmla="*/ 0 h 555625"/>
                <a:gd name="connsiteX8" fmla="*/ 244475 w 755650"/>
                <a:gd name="connsiteY8" fmla="*/ 98425 h 555625"/>
                <a:gd name="connsiteX9" fmla="*/ 50800 w 755650"/>
                <a:gd name="connsiteY9" fmla="*/ 155575 h 5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5650" h="555625">
                  <a:moveTo>
                    <a:pt x="50800" y="155575"/>
                  </a:moveTo>
                  <a:lnTo>
                    <a:pt x="82550" y="254000"/>
                  </a:lnTo>
                  <a:lnTo>
                    <a:pt x="0" y="457200"/>
                  </a:lnTo>
                  <a:lnTo>
                    <a:pt x="88900" y="552450"/>
                  </a:lnTo>
                  <a:lnTo>
                    <a:pt x="196850" y="485775"/>
                  </a:lnTo>
                  <a:lnTo>
                    <a:pt x="381000" y="555625"/>
                  </a:lnTo>
                  <a:lnTo>
                    <a:pt x="755650" y="273050"/>
                  </a:lnTo>
                  <a:lnTo>
                    <a:pt x="574675" y="0"/>
                  </a:lnTo>
                  <a:lnTo>
                    <a:pt x="244475" y="98425"/>
                  </a:lnTo>
                  <a:lnTo>
                    <a:pt x="50800" y="155575"/>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effectLst>
                  <a:outerShdw blurRad="38100" dist="38100" dir="2700000" algn="tl">
                    <a:srgbClr val="000000">
                      <a:alpha val="43137"/>
                    </a:srgbClr>
                  </a:outerShdw>
                </a:effectLst>
              </a:endParaRPr>
            </a:p>
          </p:txBody>
        </p:sp>
        <p:sp>
          <p:nvSpPr>
            <p:cNvPr id="40" name="צורה חופשית: צורה 39">
              <a:extLst>
                <a:ext uri="{FF2B5EF4-FFF2-40B4-BE49-F238E27FC236}">
                  <a16:creationId xmlns:a16="http://schemas.microsoft.com/office/drawing/2014/main" id="{BA78B2BF-DD39-5935-43F9-8F008732FE86}"/>
                </a:ext>
              </a:extLst>
            </p:cNvPr>
            <p:cNvSpPr/>
            <p:nvPr/>
          </p:nvSpPr>
          <p:spPr>
            <a:xfrm>
              <a:off x="3500486" y="803596"/>
              <a:ext cx="469892" cy="364459"/>
            </a:xfrm>
            <a:custGeom>
              <a:avLst/>
              <a:gdLst>
                <a:gd name="connsiteX0" fmla="*/ 262466 w 810683"/>
                <a:gd name="connsiteY0" fmla="*/ 622300 h 622300"/>
                <a:gd name="connsiteX1" fmla="*/ 376766 w 810683"/>
                <a:gd name="connsiteY1" fmla="*/ 594784 h 622300"/>
                <a:gd name="connsiteX2" fmla="*/ 649816 w 810683"/>
                <a:gd name="connsiteY2" fmla="*/ 404284 h 622300"/>
                <a:gd name="connsiteX3" fmla="*/ 810683 w 810683"/>
                <a:gd name="connsiteY3" fmla="*/ 237067 h 622300"/>
                <a:gd name="connsiteX4" fmla="*/ 800100 w 810683"/>
                <a:gd name="connsiteY4" fmla="*/ 55034 h 622300"/>
                <a:gd name="connsiteX5" fmla="*/ 461433 w 810683"/>
                <a:gd name="connsiteY5" fmla="*/ 0 h 622300"/>
                <a:gd name="connsiteX6" fmla="*/ 107950 w 810683"/>
                <a:gd name="connsiteY6" fmla="*/ 67734 h 622300"/>
                <a:gd name="connsiteX7" fmla="*/ 16933 w 810683"/>
                <a:gd name="connsiteY7" fmla="*/ 298450 h 622300"/>
                <a:gd name="connsiteX8" fmla="*/ 0 w 810683"/>
                <a:gd name="connsiteY8" fmla="*/ 431800 h 622300"/>
                <a:gd name="connsiteX9" fmla="*/ 262466 w 810683"/>
                <a:gd name="connsiteY9" fmla="*/ 622300 h 6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0683" h="622300">
                  <a:moveTo>
                    <a:pt x="262466" y="622300"/>
                  </a:moveTo>
                  <a:lnTo>
                    <a:pt x="376766" y="594784"/>
                  </a:lnTo>
                  <a:lnTo>
                    <a:pt x="649816" y="404284"/>
                  </a:lnTo>
                  <a:lnTo>
                    <a:pt x="810683" y="237067"/>
                  </a:lnTo>
                  <a:lnTo>
                    <a:pt x="800100" y="55034"/>
                  </a:lnTo>
                  <a:lnTo>
                    <a:pt x="461433" y="0"/>
                  </a:lnTo>
                  <a:lnTo>
                    <a:pt x="107950" y="67734"/>
                  </a:lnTo>
                  <a:lnTo>
                    <a:pt x="16933" y="298450"/>
                  </a:lnTo>
                  <a:lnTo>
                    <a:pt x="0" y="431800"/>
                  </a:lnTo>
                  <a:lnTo>
                    <a:pt x="262466" y="622300"/>
                  </a:lnTo>
                  <a:close/>
                </a:path>
              </a:pathLst>
            </a:cu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sp>
          <p:nvSpPr>
            <p:cNvPr id="41" name="צורה חופשית: צורה 40">
              <a:extLst>
                <a:ext uri="{FF2B5EF4-FFF2-40B4-BE49-F238E27FC236}">
                  <a16:creationId xmlns:a16="http://schemas.microsoft.com/office/drawing/2014/main" id="{87F6990C-90B2-30C6-0CC3-DDEFC697EF7A}"/>
                </a:ext>
              </a:extLst>
            </p:cNvPr>
            <p:cNvSpPr/>
            <p:nvPr/>
          </p:nvSpPr>
          <p:spPr>
            <a:xfrm>
              <a:off x="2830615" y="427980"/>
              <a:ext cx="626932" cy="454954"/>
            </a:xfrm>
            <a:custGeom>
              <a:avLst/>
              <a:gdLst>
                <a:gd name="connsiteX0" fmla="*/ 1551517 w 1606550"/>
                <a:gd name="connsiteY0" fmla="*/ 789517 h 910167"/>
                <a:gd name="connsiteX1" fmla="*/ 1606550 w 1606550"/>
                <a:gd name="connsiteY1" fmla="*/ 491067 h 910167"/>
                <a:gd name="connsiteX2" fmla="*/ 184150 w 1606550"/>
                <a:gd name="connsiteY2" fmla="*/ 0 h 910167"/>
                <a:gd name="connsiteX3" fmla="*/ 0 w 1606550"/>
                <a:gd name="connsiteY3" fmla="*/ 48684 h 910167"/>
                <a:gd name="connsiteX4" fmla="*/ 10584 w 1606550"/>
                <a:gd name="connsiteY4" fmla="*/ 802217 h 910167"/>
                <a:gd name="connsiteX5" fmla="*/ 1047750 w 1606550"/>
                <a:gd name="connsiteY5" fmla="*/ 910167 h 910167"/>
                <a:gd name="connsiteX6" fmla="*/ 1551517 w 1606550"/>
                <a:gd name="connsiteY6" fmla="*/ 789517 h 910167"/>
                <a:gd name="connsiteX0" fmla="*/ 1627717 w 1682750"/>
                <a:gd name="connsiteY0" fmla="*/ 789517 h 910167"/>
                <a:gd name="connsiteX1" fmla="*/ 1682750 w 1682750"/>
                <a:gd name="connsiteY1" fmla="*/ 491067 h 910167"/>
                <a:gd name="connsiteX2" fmla="*/ 260350 w 1682750"/>
                <a:gd name="connsiteY2" fmla="*/ 0 h 910167"/>
                <a:gd name="connsiteX3" fmla="*/ 76200 w 1682750"/>
                <a:gd name="connsiteY3" fmla="*/ 48684 h 910167"/>
                <a:gd name="connsiteX4" fmla="*/ 0 w 1682750"/>
                <a:gd name="connsiteY4" fmla="*/ 863601 h 910167"/>
                <a:gd name="connsiteX5" fmla="*/ 1123950 w 1682750"/>
                <a:gd name="connsiteY5" fmla="*/ 910167 h 910167"/>
                <a:gd name="connsiteX6" fmla="*/ 1627717 w 1682750"/>
                <a:gd name="connsiteY6" fmla="*/ 789517 h 910167"/>
                <a:gd name="connsiteX0" fmla="*/ 1627717 w 1682750"/>
                <a:gd name="connsiteY0" fmla="*/ 836084 h 956734"/>
                <a:gd name="connsiteX1" fmla="*/ 1682750 w 1682750"/>
                <a:gd name="connsiteY1" fmla="*/ 537634 h 956734"/>
                <a:gd name="connsiteX2" fmla="*/ 1016000 w 1682750"/>
                <a:gd name="connsiteY2" fmla="*/ 0 h 956734"/>
                <a:gd name="connsiteX3" fmla="*/ 76200 w 1682750"/>
                <a:gd name="connsiteY3" fmla="*/ 95251 h 956734"/>
                <a:gd name="connsiteX4" fmla="*/ 0 w 1682750"/>
                <a:gd name="connsiteY4" fmla="*/ 910168 h 956734"/>
                <a:gd name="connsiteX5" fmla="*/ 1123950 w 1682750"/>
                <a:gd name="connsiteY5" fmla="*/ 956734 h 956734"/>
                <a:gd name="connsiteX6" fmla="*/ 1627717 w 1682750"/>
                <a:gd name="connsiteY6" fmla="*/ 836084 h 956734"/>
                <a:gd name="connsiteX0" fmla="*/ 1627717 w 1682750"/>
                <a:gd name="connsiteY0" fmla="*/ 842433 h 963083"/>
                <a:gd name="connsiteX1" fmla="*/ 1682750 w 1682750"/>
                <a:gd name="connsiteY1" fmla="*/ 543983 h 963083"/>
                <a:gd name="connsiteX2" fmla="*/ 1016000 w 1682750"/>
                <a:gd name="connsiteY2" fmla="*/ 6349 h 963083"/>
                <a:gd name="connsiteX3" fmla="*/ 751417 w 1682750"/>
                <a:gd name="connsiteY3" fmla="*/ 0 h 963083"/>
                <a:gd name="connsiteX4" fmla="*/ 0 w 1682750"/>
                <a:gd name="connsiteY4" fmla="*/ 916517 h 963083"/>
                <a:gd name="connsiteX5" fmla="*/ 1123950 w 1682750"/>
                <a:gd name="connsiteY5" fmla="*/ 963083 h 963083"/>
                <a:gd name="connsiteX6" fmla="*/ 1627717 w 1682750"/>
                <a:gd name="connsiteY6" fmla="*/ 842433 h 963083"/>
                <a:gd name="connsiteX0" fmla="*/ 1627717 w 1682750"/>
                <a:gd name="connsiteY0" fmla="*/ 865717 h 986367"/>
                <a:gd name="connsiteX1" fmla="*/ 1682750 w 1682750"/>
                <a:gd name="connsiteY1" fmla="*/ 567267 h 986367"/>
                <a:gd name="connsiteX2" fmla="*/ 971550 w 1682750"/>
                <a:gd name="connsiteY2" fmla="*/ 0 h 986367"/>
                <a:gd name="connsiteX3" fmla="*/ 751417 w 1682750"/>
                <a:gd name="connsiteY3" fmla="*/ 23284 h 986367"/>
                <a:gd name="connsiteX4" fmla="*/ 0 w 1682750"/>
                <a:gd name="connsiteY4" fmla="*/ 939801 h 986367"/>
                <a:gd name="connsiteX5" fmla="*/ 1123950 w 1682750"/>
                <a:gd name="connsiteY5" fmla="*/ 986367 h 986367"/>
                <a:gd name="connsiteX6" fmla="*/ 1627717 w 1682750"/>
                <a:gd name="connsiteY6" fmla="*/ 865717 h 986367"/>
                <a:gd name="connsiteX0" fmla="*/ 1022350 w 1077383"/>
                <a:gd name="connsiteY0" fmla="*/ 865717 h 986367"/>
                <a:gd name="connsiteX1" fmla="*/ 1077383 w 1077383"/>
                <a:gd name="connsiteY1" fmla="*/ 567267 h 986367"/>
                <a:gd name="connsiteX2" fmla="*/ 366183 w 1077383"/>
                <a:gd name="connsiteY2" fmla="*/ 0 h 986367"/>
                <a:gd name="connsiteX3" fmla="*/ 146050 w 1077383"/>
                <a:gd name="connsiteY3" fmla="*/ 23284 h 986367"/>
                <a:gd name="connsiteX4" fmla="*/ 0 w 1077383"/>
                <a:gd name="connsiteY4" fmla="*/ 774701 h 986367"/>
                <a:gd name="connsiteX5" fmla="*/ 518583 w 1077383"/>
                <a:gd name="connsiteY5" fmla="*/ 986367 h 986367"/>
                <a:gd name="connsiteX6" fmla="*/ 1022350 w 1077383"/>
                <a:gd name="connsiteY6" fmla="*/ 865717 h 986367"/>
                <a:gd name="connsiteX0" fmla="*/ 1026583 w 1081616"/>
                <a:gd name="connsiteY0" fmla="*/ 865717 h 986367"/>
                <a:gd name="connsiteX1" fmla="*/ 1081616 w 1081616"/>
                <a:gd name="connsiteY1" fmla="*/ 567267 h 986367"/>
                <a:gd name="connsiteX2" fmla="*/ 370416 w 1081616"/>
                <a:gd name="connsiteY2" fmla="*/ 0 h 986367"/>
                <a:gd name="connsiteX3" fmla="*/ 150283 w 1081616"/>
                <a:gd name="connsiteY3" fmla="*/ 23284 h 986367"/>
                <a:gd name="connsiteX4" fmla="*/ 0 w 1081616"/>
                <a:gd name="connsiteY4" fmla="*/ 700618 h 986367"/>
                <a:gd name="connsiteX5" fmla="*/ 522816 w 1081616"/>
                <a:gd name="connsiteY5" fmla="*/ 986367 h 986367"/>
                <a:gd name="connsiteX6" fmla="*/ 1026583 w 1081616"/>
                <a:gd name="connsiteY6" fmla="*/ 865717 h 986367"/>
                <a:gd name="connsiteX0" fmla="*/ 1026583 w 1081616"/>
                <a:gd name="connsiteY0" fmla="*/ 865717 h 986367"/>
                <a:gd name="connsiteX1" fmla="*/ 1081616 w 1081616"/>
                <a:gd name="connsiteY1" fmla="*/ 567267 h 986367"/>
                <a:gd name="connsiteX2" fmla="*/ 370416 w 1081616"/>
                <a:gd name="connsiteY2" fmla="*/ 0 h 986367"/>
                <a:gd name="connsiteX3" fmla="*/ 150283 w 1081616"/>
                <a:gd name="connsiteY3" fmla="*/ 23284 h 986367"/>
                <a:gd name="connsiteX4" fmla="*/ 0 w 1081616"/>
                <a:gd name="connsiteY4" fmla="*/ 700618 h 986367"/>
                <a:gd name="connsiteX5" fmla="*/ 196850 w 1081616"/>
                <a:gd name="connsiteY5" fmla="*/ 844551 h 986367"/>
                <a:gd name="connsiteX6" fmla="*/ 522816 w 1081616"/>
                <a:gd name="connsiteY6" fmla="*/ 986367 h 986367"/>
                <a:gd name="connsiteX7" fmla="*/ 1026583 w 1081616"/>
                <a:gd name="connsiteY7" fmla="*/ 865717 h 986367"/>
                <a:gd name="connsiteX0" fmla="*/ 1026583 w 1081616"/>
                <a:gd name="connsiteY0" fmla="*/ 865717 h 865717"/>
                <a:gd name="connsiteX1" fmla="*/ 1081616 w 1081616"/>
                <a:gd name="connsiteY1" fmla="*/ 567267 h 865717"/>
                <a:gd name="connsiteX2" fmla="*/ 370416 w 1081616"/>
                <a:gd name="connsiteY2" fmla="*/ 0 h 865717"/>
                <a:gd name="connsiteX3" fmla="*/ 150283 w 1081616"/>
                <a:gd name="connsiteY3" fmla="*/ 23284 h 865717"/>
                <a:gd name="connsiteX4" fmla="*/ 0 w 1081616"/>
                <a:gd name="connsiteY4" fmla="*/ 700618 h 865717"/>
                <a:gd name="connsiteX5" fmla="*/ 196850 w 1081616"/>
                <a:gd name="connsiteY5" fmla="*/ 844551 h 865717"/>
                <a:gd name="connsiteX6" fmla="*/ 527050 w 1081616"/>
                <a:gd name="connsiteY6" fmla="*/ 833967 h 865717"/>
                <a:gd name="connsiteX7" fmla="*/ 1026583 w 1081616"/>
                <a:gd name="connsiteY7" fmla="*/ 865717 h 865717"/>
                <a:gd name="connsiteX0" fmla="*/ 1026583 w 1081616"/>
                <a:gd name="connsiteY0" fmla="*/ 842433 h 842433"/>
                <a:gd name="connsiteX1" fmla="*/ 1081616 w 1081616"/>
                <a:gd name="connsiteY1" fmla="*/ 543983 h 842433"/>
                <a:gd name="connsiteX2" fmla="*/ 412750 w 1081616"/>
                <a:gd name="connsiteY2" fmla="*/ 86783 h 842433"/>
                <a:gd name="connsiteX3" fmla="*/ 150283 w 1081616"/>
                <a:gd name="connsiteY3" fmla="*/ 0 h 842433"/>
                <a:gd name="connsiteX4" fmla="*/ 0 w 1081616"/>
                <a:gd name="connsiteY4" fmla="*/ 677334 h 842433"/>
                <a:gd name="connsiteX5" fmla="*/ 196850 w 1081616"/>
                <a:gd name="connsiteY5" fmla="*/ 821267 h 842433"/>
                <a:gd name="connsiteX6" fmla="*/ 527050 w 1081616"/>
                <a:gd name="connsiteY6" fmla="*/ 810683 h 842433"/>
                <a:gd name="connsiteX7" fmla="*/ 1026583 w 1081616"/>
                <a:gd name="connsiteY7" fmla="*/ 842433 h 842433"/>
                <a:gd name="connsiteX0" fmla="*/ 1026583 w 1081616"/>
                <a:gd name="connsiteY0" fmla="*/ 776817 h 776817"/>
                <a:gd name="connsiteX1" fmla="*/ 1081616 w 1081616"/>
                <a:gd name="connsiteY1" fmla="*/ 478367 h 776817"/>
                <a:gd name="connsiteX2" fmla="*/ 412750 w 1081616"/>
                <a:gd name="connsiteY2" fmla="*/ 21167 h 776817"/>
                <a:gd name="connsiteX3" fmla="*/ 162983 w 1081616"/>
                <a:gd name="connsiteY3" fmla="*/ 0 h 776817"/>
                <a:gd name="connsiteX4" fmla="*/ 0 w 1081616"/>
                <a:gd name="connsiteY4" fmla="*/ 611718 h 776817"/>
                <a:gd name="connsiteX5" fmla="*/ 196850 w 1081616"/>
                <a:gd name="connsiteY5" fmla="*/ 755651 h 776817"/>
                <a:gd name="connsiteX6" fmla="*/ 527050 w 1081616"/>
                <a:gd name="connsiteY6" fmla="*/ 745067 h 776817"/>
                <a:gd name="connsiteX7" fmla="*/ 1026583 w 1081616"/>
                <a:gd name="connsiteY7" fmla="*/ 776817 h 776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1616" h="776817">
                  <a:moveTo>
                    <a:pt x="1026583" y="776817"/>
                  </a:moveTo>
                  <a:lnTo>
                    <a:pt x="1081616" y="478367"/>
                  </a:lnTo>
                  <a:lnTo>
                    <a:pt x="412750" y="21167"/>
                  </a:lnTo>
                  <a:lnTo>
                    <a:pt x="162983" y="0"/>
                  </a:lnTo>
                  <a:lnTo>
                    <a:pt x="0" y="611718"/>
                  </a:lnTo>
                  <a:cubicBezTo>
                    <a:pt x="95955" y="663224"/>
                    <a:pt x="100895" y="704145"/>
                    <a:pt x="196850" y="755651"/>
                  </a:cubicBezTo>
                  <a:lnTo>
                    <a:pt x="527050" y="745067"/>
                  </a:lnTo>
                  <a:lnTo>
                    <a:pt x="1026583" y="776817"/>
                  </a:lnTo>
                  <a:close/>
                </a:path>
              </a:pathLst>
            </a:custGeom>
            <a:noFill/>
            <a:ln w="38100">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013"/>
            </a:p>
          </p:txBody>
        </p:sp>
        <p:grpSp>
          <p:nvGrpSpPr>
            <p:cNvPr id="42" name="קבוצה 41">
              <a:extLst>
                <a:ext uri="{FF2B5EF4-FFF2-40B4-BE49-F238E27FC236}">
                  <a16:creationId xmlns:a16="http://schemas.microsoft.com/office/drawing/2014/main" id="{78EB6BB2-850D-40AA-DEB3-49D4C420AF93}"/>
                </a:ext>
              </a:extLst>
            </p:cNvPr>
            <p:cNvGrpSpPr/>
            <p:nvPr/>
          </p:nvGrpSpPr>
          <p:grpSpPr>
            <a:xfrm>
              <a:off x="3790775" y="2839006"/>
              <a:ext cx="918121" cy="270808"/>
              <a:chOff x="3562399" y="3430493"/>
              <a:chExt cx="1107735" cy="336560"/>
            </a:xfrm>
          </p:grpSpPr>
          <p:pic>
            <p:nvPicPr>
              <p:cNvPr id="43" name="תמונה 42">
                <a:extLst>
                  <a:ext uri="{FF2B5EF4-FFF2-40B4-BE49-F238E27FC236}">
                    <a16:creationId xmlns:a16="http://schemas.microsoft.com/office/drawing/2014/main" id="{BA851B26-220E-1D8E-3B73-E73A952BCA14}"/>
                  </a:ext>
                </a:extLst>
              </p:cNvPr>
              <p:cNvPicPr>
                <a:picLocks noChangeAspect="1"/>
              </p:cNvPicPr>
              <p:nvPr/>
            </p:nvPicPr>
            <p:blipFill rotWithShape="1">
              <a:blip r:embed="rId4">
                <a:extLst>
                  <a:ext uri="{28A0092B-C50C-407E-A947-70E740481C1C}">
                    <a14:useLocalDpi xmlns:a14="http://schemas.microsoft.com/office/drawing/2010/main" val="0"/>
                  </a:ext>
                </a:extLst>
              </a:blip>
              <a:srcRect l="70944" r="-1" b="95116"/>
              <a:stretch/>
            </p:blipFill>
            <p:spPr>
              <a:xfrm>
                <a:off x="3562492" y="3430493"/>
                <a:ext cx="1023869" cy="233873"/>
              </a:xfrm>
              <a:prstGeom prst="rect">
                <a:avLst/>
              </a:prstGeom>
            </p:spPr>
          </p:pic>
          <p:pic>
            <p:nvPicPr>
              <p:cNvPr id="44" name="תמונה 43">
                <a:extLst>
                  <a:ext uri="{FF2B5EF4-FFF2-40B4-BE49-F238E27FC236}">
                    <a16:creationId xmlns:a16="http://schemas.microsoft.com/office/drawing/2014/main" id="{847B76E6-6B9A-49E1-1401-00F0E6E18F14}"/>
                  </a:ext>
                </a:extLst>
              </p:cNvPr>
              <p:cNvPicPr>
                <a:picLocks noChangeAspect="1"/>
              </p:cNvPicPr>
              <p:nvPr/>
            </p:nvPicPr>
            <p:blipFill rotWithShape="1">
              <a:blip r:embed="rId4">
                <a:extLst>
                  <a:ext uri="{28A0092B-C50C-407E-A947-70E740481C1C}">
                    <a14:useLocalDpi xmlns:a14="http://schemas.microsoft.com/office/drawing/2010/main" val="0"/>
                  </a:ext>
                </a:extLst>
              </a:blip>
              <a:srcRect l="53594" t="92154" r="17348" b="5447"/>
              <a:stretch/>
            </p:blipFill>
            <p:spPr>
              <a:xfrm>
                <a:off x="3562399" y="3652175"/>
                <a:ext cx="1023869" cy="114878"/>
              </a:xfrm>
              <a:prstGeom prst="rect">
                <a:avLst/>
              </a:prstGeom>
            </p:spPr>
          </p:pic>
          <p:sp>
            <p:nvSpPr>
              <p:cNvPr id="45" name="מלבן 44">
                <a:extLst>
                  <a:ext uri="{FF2B5EF4-FFF2-40B4-BE49-F238E27FC236}">
                    <a16:creationId xmlns:a16="http://schemas.microsoft.com/office/drawing/2014/main" id="{E4148385-5320-4C31-7D59-9A91407FF460}"/>
                  </a:ext>
                </a:extLst>
              </p:cNvPr>
              <p:cNvSpPr/>
              <p:nvPr/>
            </p:nvSpPr>
            <p:spPr>
              <a:xfrm>
                <a:off x="3880126" y="3684302"/>
                <a:ext cx="302267" cy="568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700" dirty="0">
                    <a:solidFill>
                      <a:schemeClr val="tx1"/>
                    </a:solidFill>
                  </a:rPr>
                  <a:t>25</a:t>
                </a:r>
                <a:endParaRPr lang="he-IL" sz="700" dirty="0">
                  <a:solidFill>
                    <a:schemeClr val="tx1"/>
                  </a:solidFill>
                </a:endParaRPr>
              </a:p>
            </p:txBody>
          </p:sp>
          <p:sp>
            <p:nvSpPr>
              <p:cNvPr id="46" name="מלבן 45">
                <a:extLst>
                  <a:ext uri="{FF2B5EF4-FFF2-40B4-BE49-F238E27FC236}">
                    <a16:creationId xmlns:a16="http://schemas.microsoft.com/office/drawing/2014/main" id="{58E7A4B3-628C-B6E4-4654-356D31B6BD21}"/>
                  </a:ext>
                </a:extLst>
              </p:cNvPr>
              <p:cNvSpPr/>
              <p:nvPr/>
            </p:nvSpPr>
            <p:spPr>
              <a:xfrm>
                <a:off x="3683508" y="3697163"/>
                <a:ext cx="246972" cy="468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406" dirty="0">
                  <a:solidFill>
                    <a:schemeClr val="tx1"/>
                  </a:solidFill>
                </a:endParaRPr>
              </a:p>
            </p:txBody>
          </p:sp>
          <p:sp>
            <p:nvSpPr>
              <p:cNvPr id="47" name="מלבן 46">
                <a:extLst>
                  <a:ext uri="{FF2B5EF4-FFF2-40B4-BE49-F238E27FC236}">
                    <a16:creationId xmlns:a16="http://schemas.microsoft.com/office/drawing/2014/main" id="{7A351355-27F9-D6E7-D7D8-006C0C82B1FB}"/>
                  </a:ext>
                </a:extLst>
              </p:cNvPr>
              <p:cNvSpPr/>
              <p:nvPr/>
            </p:nvSpPr>
            <p:spPr>
              <a:xfrm>
                <a:off x="3583527" y="3693426"/>
                <a:ext cx="61097" cy="49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700" dirty="0">
                    <a:solidFill>
                      <a:schemeClr val="tx1"/>
                    </a:solidFill>
                  </a:rPr>
                  <a:t>0</a:t>
                </a:r>
                <a:endParaRPr lang="he-IL" sz="406" dirty="0">
                  <a:solidFill>
                    <a:schemeClr val="tx1"/>
                  </a:solidFill>
                </a:endParaRPr>
              </a:p>
            </p:txBody>
          </p:sp>
          <p:sp>
            <p:nvSpPr>
              <p:cNvPr id="48" name="מלבן 47">
                <a:extLst>
                  <a:ext uri="{FF2B5EF4-FFF2-40B4-BE49-F238E27FC236}">
                    <a16:creationId xmlns:a16="http://schemas.microsoft.com/office/drawing/2014/main" id="{F64E81E3-F325-F1BC-C52F-7ACCC64BCFCD}"/>
                  </a:ext>
                </a:extLst>
              </p:cNvPr>
              <p:cNvSpPr/>
              <p:nvPr/>
            </p:nvSpPr>
            <p:spPr>
              <a:xfrm>
                <a:off x="4329112" y="3693417"/>
                <a:ext cx="246972" cy="468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9" name="מלבן 48">
                <a:extLst>
                  <a:ext uri="{FF2B5EF4-FFF2-40B4-BE49-F238E27FC236}">
                    <a16:creationId xmlns:a16="http://schemas.microsoft.com/office/drawing/2014/main" id="{1CE09203-9B82-CB9F-7F12-5AE2AF89744F}"/>
                  </a:ext>
                </a:extLst>
              </p:cNvPr>
              <p:cNvSpPr/>
              <p:nvPr/>
            </p:nvSpPr>
            <p:spPr>
              <a:xfrm>
                <a:off x="4299928" y="3670285"/>
                <a:ext cx="370206" cy="82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700" dirty="0">
                    <a:solidFill>
                      <a:schemeClr val="tx1"/>
                    </a:solidFill>
                  </a:rPr>
                  <a:t>50 m</a:t>
                </a:r>
                <a:endParaRPr lang="he-IL" sz="700" dirty="0">
                  <a:solidFill>
                    <a:schemeClr val="tx1"/>
                  </a:solidFill>
                </a:endParaRPr>
              </a:p>
            </p:txBody>
          </p:sp>
        </p:grpSp>
      </p:grpSp>
    </p:spTree>
    <p:extLst>
      <p:ext uri="{BB962C8B-B14F-4D97-AF65-F5344CB8AC3E}">
        <p14:creationId xmlns:p14="http://schemas.microsoft.com/office/powerpoint/2010/main" val="1531175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a:extLst>
              <a:ext uri="{FF2B5EF4-FFF2-40B4-BE49-F238E27FC236}">
                <a16:creationId xmlns:a16="http://schemas.microsoft.com/office/drawing/2014/main" id="{BD1F95F6-2E9E-D955-E1FB-4EE61DE72A55}"/>
              </a:ext>
            </a:extLst>
          </p:cNvPr>
          <p:cNvGrpSpPr>
            <a:grpSpLocks noChangeAspect="1"/>
          </p:cNvGrpSpPr>
          <p:nvPr/>
        </p:nvGrpSpPr>
        <p:grpSpPr>
          <a:xfrm>
            <a:off x="674137" y="1206900"/>
            <a:ext cx="6552000" cy="5651100"/>
            <a:chOff x="2438392" y="274313"/>
            <a:chExt cx="7315215" cy="6309373"/>
          </a:xfrm>
        </p:grpSpPr>
        <p:pic>
          <p:nvPicPr>
            <p:cNvPr id="3" name="תמונה 2">
              <a:extLst>
                <a:ext uri="{FF2B5EF4-FFF2-40B4-BE49-F238E27FC236}">
                  <a16:creationId xmlns:a16="http://schemas.microsoft.com/office/drawing/2014/main" id="{5F076BC0-D7D8-2592-CA81-49169907D7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392" y="274313"/>
              <a:ext cx="7315215" cy="6309373"/>
            </a:xfrm>
            <a:prstGeom prst="rect">
              <a:avLst/>
            </a:prstGeom>
          </p:spPr>
        </p:pic>
        <p:cxnSp>
          <p:nvCxnSpPr>
            <p:cNvPr id="4" name="מחבר ישר 3">
              <a:extLst>
                <a:ext uri="{FF2B5EF4-FFF2-40B4-BE49-F238E27FC236}">
                  <a16:creationId xmlns:a16="http://schemas.microsoft.com/office/drawing/2014/main" id="{384D2326-85F6-9114-13A2-AC40D34F9413}"/>
                </a:ext>
              </a:extLst>
            </p:cNvPr>
            <p:cNvCxnSpPr>
              <a:cxnSpLocks/>
            </p:cNvCxnSpPr>
            <p:nvPr/>
          </p:nvCxnSpPr>
          <p:spPr>
            <a:xfrm>
              <a:off x="8014433" y="5749436"/>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 name="מחבר ישר 4">
              <a:extLst>
                <a:ext uri="{FF2B5EF4-FFF2-40B4-BE49-F238E27FC236}">
                  <a16:creationId xmlns:a16="http://schemas.microsoft.com/office/drawing/2014/main" id="{7A1DA41D-3FD0-CB5F-9090-A4B61A3499F5}"/>
                </a:ext>
              </a:extLst>
            </p:cNvPr>
            <p:cNvCxnSpPr>
              <a:cxnSpLocks/>
            </p:cNvCxnSpPr>
            <p:nvPr/>
          </p:nvCxnSpPr>
          <p:spPr>
            <a:xfrm>
              <a:off x="8874760" y="104521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6" name="מחבר ישר 5">
              <a:extLst>
                <a:ext uri="{FF2B5EF4-FFF2-40B4-BE49-F238E27FC236}">
                  <a16:creationId xmlns:a16="http://schemas.microsoft.com/office/drawing/2014/main" id="{90547A6A-57BD-045D-2E15-4AA4E818A325}"/>
                </a:ext>
              </a:extLst>
            </p:cNvPr>
            <p:cNvCxnSpPr>
              <a:cxnSpLocks/>
            </p:cNvCxnSpPr>
            <p:nvPr/>
          </p:nvCxnSpPr>
          <p:spPr>
            <a:xfrm>
              <a:off x="8872856" y="157353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7" name="מחבר ישר 6">
              <a:extLst>
                <a:ext uri="{FF2B5EF4-FFF2-40B4-BE49-F238E27FC236}">
                  <a16:creationId xmlns:a16="http://schemas.microsoft.com/office/drawing/2014/main" id="{8168CF4B-8D29-8097-015C-C5AE945E2759}"/>
                </a:ext>
              </a:extLst>
            </p:cNvPr>
            <p:cNvCxnSpPr>
              <a:cxnSpLocks/>
            </p:cNvCxnSpPr>
            <p:nvPr/>
          </p:nvCxnSpPr>
          <p:spPr>
            <a:xfrm>
              <a:off x="8874444" y="209677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8" name="מחבר ישר 7">
              <a:extLst>
                <a:ext uri="{FF2B5EF4-FFF2-40B4-BE49-F238E27FC236}">
                  <a16:creationId xmlns:a16="http://schemas.microsoft.com/office/drawing/2014/main" id="{A00A1D35-5F1D-316E-1883-8F1371A064D5}"/>
                </a:ext>
              </a:extLst>
            </p:cNvPr>
            <p:cNvCxnSpPr>
              <a:cxnSpLocks/>
            </p:cNvCxnSpPr>
            <p:nvPr/>
          </p:nvCxnSpPr>
          <p:spPr>
            <a:xfrm>
              <a:off x="8874444" y="262001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9" name="מחבר ישר 8">
              <a:extLst>
                <a:ext uri="{FF2B5EF4-FFF2-40B4-BE49-F238E27FC236}">
                  <a16:creationId xmlns:a16="http://schemas.microsoft.com/office/drawing/2014/main" id="{86D2D947-F7A3-4686-4DAD-F47336B1D034}"/>
                </a:ext>
              </a:extLst>
            </p:cNvPr>
            <p:cNvCxnSpPr>
              <a:cxnSpLocks/>
            </p:cNvCxnSpPr>
            <p:nvPr/>
          </p:nvCxnSpPr>
          <p:spPr>
            <a:xfrm>
              <a:off x="8874760" y="313817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0" name="מחבר ישר 9">
              <a:extLst>
                <a:ext uri="{FF2B5EF4-FFF2-40B4-BE49-F238E27FC236}">
                  <a16:creationId xmlns:a16="http://schemas.microsoft.com/office/drawing/2014/main" id="{1FDE3E69-92D3-3B06-582D-A063B5E5D2C5}"/>
                </a:ext>
              </a:extLst>
            </p:cNvPr>
            <p:cNvCxnSpPr>
              <a:cxnSpLocks/>
            </p:cNvCxnSpPr>
            <p:nvPr/>
          </p:nvCxnSpPr>
          <p:spPr>
            <a:xfrm>
              <a:off x="8874760" y="366649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1" name="מחבר ישר 10">
              <a:extLst>
                <a:ext uri="{FF2B5EF4-FFF2-40B4-BE49-F238E27FC236}">
                  <a16:creationId xmlns:a16="http://schemas.microsoft.com/office/drawing/2014/main" id="{DD6FF231-A93B-58FA-044F-3E232B0F470F}"/>
                </a:ext>
              </a:extLst>
            </p:cNvPr>
            <p:cNvCxnSpPr>
              <a:cxnSpLocks/>
            </p:cNvCxnSpPr>
            <p:nvPr/>
          </p:nvCxnSpPr>
          <p:spPr>
            <a:xfrm>
              <a:off x="8874760" y="419481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2" name="מחבר ישר 11">
              <a:extLst>
                <a:ext uri="{FF2B5EF4-FFF2-40B4-BE49-F238E27FC236}">
                  <a16:creationId xmlns:a16="http://schemas.microsoft.com/office/drawing/2014/main" id="{09B71F97-BC4E-96E8-8B14-612F32E5CAF7}"/>
                </a:ext>
              </a:extLst>
            </p:cNvPr>
            <p:cNvCxnSpPr>
              <a:cxnSpLocks/>
            </p:cNvCxnSpPr>
            <p:nvPr/>
          </p:nvCxnSpPr>
          <p:spPr>
            <a:xfrm>
              <a:off x="8874760" y="471805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3" name="מחבר ישר 12">
              <a:extLst>
                <a:ext uri="{FF2B5EF4-FFF2-40B4-BE49-F238E27FC236}">
                  <a16:creationId xmlns:a16="http://schemas.microsoft.com/office/drawing/2014/main" id="{4726FBAE-4BCA-F200-E4F9-4AB0EDA50F75}"/>
                </a:ext>
              </a:extLst>
            </p:cNvPr>
            <p:cNvCxnSpPr>
              <a:cxnSpLocks/>
            </p:cNvCxnSpPr>
            <p:nvPr/>
          </p:nvCxnSpPr>
          <p:spPr>
            <a:xfrm>
              <a:off x="8874760" y="524129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4" name="מחבר ישר 13">
              <a:extLst>
                <a:ext uri="{FF2B5EF4-FFF2-40B4-BE49-F238E27FC236}">
                  <a16:creationId xmlns:a16="http://schemas.microsoft.com/office/drawing/2014/main" id="{2BED4CDC-C83B-C902-DE2A-3D78BC6B1A77}"/>
                </a:ext>
              </a:extLst>
            </p:cNvPr>
            <p:cNvCxnSpPr>
              <a:cxnSpLocks/>
            </p:cNvCxnSpPr>
            <p:nvPr/>
          </p:nvCxnSpPr>
          <p:spPr>
            <a:xfrm>
              <a:off x="8874760" y="5759450"/>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5" name="מחבר ישר 14">
              <a:extLst>
                <a:ext uri="{FF2B5EF4-FFF2-40B4-BE49-F238E27FC236}">
                  <a16:creationId xmlns:a16="http://schemas.microsoft.com/office/drawing/2014/main" id="{0A7E2A92-50EF-9BA5-495D-06660CE06CED}"/>
                </a:ext>
              </a:extLst>
            </p:cNvPr>
            <p:cNvCxnSpPr>
              <a:cxnSpLocks/>
            </p:cNvCxnSpPr>
            <p:nvPr/>
          </p:nvCxnSpPr>
          <p:spPr>
            <a:xfrm>
              <a:off x="7212738" y="5749424"/>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6" name="מחבר ישר 15">
              <a:extLst>
                <a:ext uri="{FF2B5EF4-FFF2-40B4-BE49-F238E27FC236}">
                  <a16:creationId xmlns:a16="http://schemas.microsoft.com/office/drawing/2014/main" id="{5A2ED74E-68B5-15BB-D4D6-0D5E1511FB02}"/>
                </a:ext>
              </a:extLst>
            </p:cNvPr>
            <p:cNvCxnSpPr>
              <a:cxnSpLocks/>
            </p:cNvCxnSpPr>
            <p:nvPr/>
          </p:nvCxnSpPr>
          <p:spPr>
            <a:xfrm>
              <a:off x="8874756" y="534035"/>
              <a:ext cx="45720" cy="0"/>
            </a:xfrm>
            <a:prstGeom prst="line">
              <a:avLst/>
            </a:prstGeom>
            <a:ln w="9525"/>
          </p:spPr>
          <p:style>
            <a:lnRef idx="1">
              <a:schemeClr val="dk1"/>
            </a:lnRef>
            <a:fillRef idx="0">
              <a:schemeClr val="dk1"/>
            </a:fillRef>
            <a:effectRef idx="0">
              <a:schemeClr val="dk1"/>
            </a:effectRef>
            <a:fontRef idx="minor">
              <a:schemeClr val="tx1"/>
            </a:fontRef>
          </p:style>
        </p:cxnSp>
        <p:cxnSp>
          <p:nvCxnSpPr>
            <p:cNvPr id="17" name="מחבר ישר 16">
              <a:extLst>
                <a:ext uri="{FF2B5EF4-FFF2-40B4-BE49-F238E27FC236}">
                  <a16:creationId xmlns:a16="http://schemas.microsoft.com/office/drawing/2014/main" id="{C06E84AC-E863-5408-C33D-EED9D7EE1DCE}"/>
                </a:ext>
              </a:extLst>
            </p:cNvPr>
            <p:cNvCxnSpPr>
              <a:cxnSpLocks/>
            </p:cNvCxnSpPr>
            <p:nvPr/>
          </p:nvCxnSpPr>
          <p:spPr>
            <a:xfrm>
              <a:off x="6411052" y="5746252"/>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8" name="מחבר ישר 17">
              <a:extLst>
                <a:ext uri="{FF2B5EF4-FFF2-40B4-BE49-F238E27FC236}">
                  <a16:creationId xmlns:a16="http://schemas.microsoft.com/office/drawing/2014/main" id="{E0A51713-742A-E005-5B45-8C767D3CD3A8}"/>
                </a:ext>
              </a:extLst>
            </p:cNvPr>
            <p:cNvCxnSpPr>
              <a:cxnSpLocks/>
            </p:cNvCxnSpPr>
            <p:nvPr/>
          </p:nvCxnSpPr>
          <p:spPr>
            <a:xfrm>
              <a:off x="5609357" y="5746240"/>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9" name="מחבר ישר 18">
              <a:extLst>
                <a:ext uri="{FF2B5EF4-FFF2-40B4-BE49-F238E27FC236}">
                  <a16:creationId xmlns:a16="http://schemas.microsoft.com/office/drawing/2014/main" id="{A99A85D3-1785-4491-9390-35CB0BE67691}"/>
                </a:ext>
              </a:extLst>
            </p:cNvPr>
            <p:cNvCxnSpPr>
              <a:cxnSpLocks/>
            </p:cNvCxnSpPr>
            <p:nvPr/>
          </p:nvCxnSpPr>
          <p:spPr>
            <a:xfrm>
              <a:off x="4804502" y="5749427"/>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0" name="מחבר ישר 19">
              <a:extLst>
                <a:ext uri="{FF2B5EF4-FFF2-40B4-BE49-F238E27FC236}">
                  <a16:creationId xmlns:a16="http://schemas.microsoft.com/office/drawing/2014/main" id="{1C8A23F3-BFD5-6929-D734-49495F4D8950}"/>
                </a:ext>
              </a:extLst>
            </p:cNvPr>
            <p:cNvCxnSpPr>
              <a:cxnSpLocks/>
            </p:cNvCxnSpPr>
            <p:nvPr/>
          </p:nvCxnSpPr>
          <p:spPr>
            <a:xfrm>
              <a:off x="3996457" y="5749415"/>
              <a:ext cx="0" cy="481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1" name="מחבר ישר 20">
              <a:extLst>
                <a:ext uri="{FF2B5EF4-FFF2-40B4-BE49-F238E27FC236}">
                  <a16:creationId xmlns:a16="http://schemas.microsoft.com/office/drawing/2014/main" id="{B4C84A2F-7193-F7F4-D8C0-959FE8593DCD}"/>
                </a:ext>
              </a:extLst>
            </p:cNvPr>
            <p:cNvCxnSpPr>
              <a:cxnSpLocks/>
            </p:cNvCxnSpPr>
            <p:nvPr/>
          </p:nvCxnSpPr>
          <p:spPr>
            <a:xfrm>
              <a:off x="3356606" y="94043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2" name="מחבר ישר 21">
              <a:extLst>
                <a:ext uri="{FF2B5EF4-FFF2-40B4-BE49-F238E27FC236}">
                  <a16:creationId xmlns:a16="http://schemas.microsoft.com/office/drawing/2014/main" id="{78D7522B-C8A0-E382-93AB-725FD43D4DA3}"/>
                </a:ext>
              </a:extLst>
            </p:cNvPr>
            <p:cNvCxnSpPr>
              <a:cxnSpLocks/>
            </p:cNvCxnSpPr>
            <p:nvPr/>
          </p:nvCxnSpPr>
          <p:spPr>
            <a:xfrm>
              <a:off x="3362956" y="177228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3" name="מחבר ישר 22">
              <a:extLst>
                <a:ext uri="{FF2B5EF4-FFF2-40B4-BE49-F238E27FC236}">
                  <a16:creationId xmlns:a16="http://schemas.microsoft.com/office/drawing/2014/main" id="{B5AB62ED-976D-BDE3-68B1-BB2C6A24A5BC}"/>
                </a:ext>
              </a:extLst>
            </p:cNvPr>
            <p:cNvCxnSpPr>
              <a:cxnSpLocks/>
            </p:cNvCxnSpPr>
            <p:nvPr/>
          </p:nvCxnSpPr>
          <p:spPr>
            <a:xfrm>
              <a:off x="3362956" y="261683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4" name="מחבר ישר 23">
              <a:extLst>
                <a:ext uri="{FF2B5EF4-FFF2-40B4-BE49-F238E27FC236}">
                  <a16:creationId xmlns:a16="http://schemas.microsoft.com/office/drawing/2014/main" id="{FE5F17C9-26AE-3997-5948-D45CF001C8A4}"/>
                </a:ext>
              </a:extLst>
            </p:cNvPr>
            <p:cNvCxnSpPr>
              <a:cxnSpLocks/>
            </p:cNvCxnSpPr>
            <p:nvPr/>
          </p:nvCxnSpPr>
          <p:spPr>
            <a:xfrm>
              <a:off x="3362956" y="346138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5" name="מחבר ישר 24">
              <a:extLst>
                <a:ext uri="{FF2B5EF4-FFF2-40B4-BE49-F238E27FC236}">
                  <a16:creationId xmlns:a16="http://schemas.microsoft.com/office/drawing/2014/main" id="{7C8C3A39-B1D8-3797-67DC-3C5E6D2FC5DE}"/>
                </a:ext>
              </a:extLst>
            </p:cNvPr>
            <p:cNvCxnSpPr>
              <a:cxnSpLocks/>
            </p:cNvCxnSpPr>
            <p:nvPr/>
          </p:nvCxnSpPr>
          <p:spPr>
            <a:xfrm>
              <a:off x="3362956" y="429958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26" name="מחבר ישר 25">
              <a:extLst>
                <a:ext uri="{FF2B5EF4-FFF2-40B4-BE49-F238E27FC236}">
                  <a16:creationId xmlns:a16="http://schemas.microsoft.com/office/drawing/2014/main" id="{604BD184-53F4-49A6-8924-0CFF6D7DCCEC}"/>
                </a:ext>
              </a:extLst>
            </p:cNvPr>
            <p:cNvCxnSpPr>
              <a:cxnSpLocks/>
            </p:cNvCxnSpPr>
            <p:nvPr/>
          </p:nvCxnSpPr>
          <p:spPr>
            <a:xfrm>
              <a:off x="3362956" y="5144135"/>
              <a:ext cx="45720" cy="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27" name="מציין מיקום של מספר שקופית 26">
            <a:extLst>
              <a:ext uri="{FF2B5EF4-FFF2-40B4-BE49-F238E27FC236}">
                <a16:creationId xmlns:a16="http://schemas.microsoft.com/office/drawing/2014/main" id="{CB4EE99A-B61A-1FA5-CAFF-71C84F049C75}"/>
              </a:ext>
            </a:extLst>
          </p:cNvPr>
          <p:cNvSpPr>
            <a:spLocks noGrp="1"/>
          </p:cNvSpPr>
          <p:nvPr>
            <p:ph type="sldNum" sz="quarter" idx="12"/>
          </p:nvPr>
        </p:nvSpPr>
        <p:spPr/>
        <p:txBody>
          <a:bodyPr/>
          <a:lstStyle/>
          <a:p>
            <a:fld id="{A27A7669-33A8-428B-BF2E-7DA931436465}" type="slidenum">
              <a:rPr lang="he-IL" smtClean="0"/>
              <a:t>49</a:t>
            </a:fld>
            <a:endParaRPr lang="he-IL"/>
          </a:p>
        </p:txBody>
      </p:sp>
      <p:sp>
        <p:nvSpPr>
          <p:cNvPr id="28" name="תיבת טקסט 27">
            <a:extLst>
              <a:ext uri="{FF2B5EF4-FFF2-40B4-BE49-F238E27FC236}">
                <a16:creationId xmlns:a16="http://schemas.microsoft.com/office/drawing/2014/main" id="{6FA423BC-6DA2-ECEF-0E87-F7AD2088EF95}"/>
              </a:ext>
            </a:extLst>
          </p:cNvPr>
          <p:cNvSpPr txBox="1"/>
          <p:nvPr/>
        </p:nvSpPr>
        <p:spPr>
          <a:xfrm>
            <a:off x="4387683" y="411740"/>
            <a:ext cx="3126753" cy="584775"/>
          </a:xfrm>
          <a:prstGeom prst="rect">
            <a:avLst/>
          </a:prstGeom>
          <a:noFill/>
        </p:spPr>
        <p:txBody>
          <a:bodyPr wrap="none" rtlCol="1">
            <a:spAutoFit/>
          </a:bodyPr>
          <a:lstStyle/>
          <a:p>
            <a:r>
              <a:rPr lang="en-US" sz="3200" b="1" dirty="0"/>
              <a:t>‘General’ Model</a:t>
            </a:r>
          </a:p>
        </p:txBody>
      </p:sp>
      <p:pic>
        <p:nvPicPr>
          <p:cNvPr id="29" name="Content Placeholder 4">
            <a:extLst>
              <a:ext uri="{FF2B5EF4-FFF2-40B4-BE49-F238E27FC236}">
                <a16:creationId xmlns:a16="http://schemas.microsoft.com/office/drawing/2014/main" id="{EB1399D6-9AE4-A20B-7163-87797FEE9D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6716" y="2162879"/>
            <a:ext cx="4579369" cy="243868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7">
            <a:extLst>
              <a:ext uri="{FF2B5EF4-FFF2-40B4-BE49-F238E27FC236}">
                <a16:creationId xmlns:a16="http://schemas.microsoft.com/office/drawing/2014/main" id="{8E136E2B-C490-E317-6716-752FB88BEA4F}"/>
              </a:ext>
            </a:extLst>
          </p:cNvPr>
          <p:cNvCxnSpPr>
            <a:cxnSpLocks/>
            <a:stCxn id="32" idx="3"/>
          </p:cNvCxnSpPr>
          <p:nvPr/>
        </p:nvCxnSpPr>
        <p:spPr>
          <a:xfrm flipH="1">
            <a:off x="10043023" y="3418533"/>
            <a:ext cx="8802" cy="67202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8">
            <a:extLst>
              <a:ext uri="{FF2B5EF4-FFF2-40B4-BE49-F238E27FC236}">
                <a16:creationId xmlns:a16="http://schemas.microsoft.com/office/drawing/2014/main" id="{8ECF34EF-1F78-9216-0F03-96153ADD55A6}"/>
              </a:ext>
            </a:extLst>
          </p:cNvPr>
          <p:cNvCxnSpPr>
            <a:cxnSpLocks/>
          </p:cNvCxnSpPr>
          <p:nvPr/>
        </p:nvCxnSpPr>
        <p:spPr>
          <a:xfrm>
            <a:off x="10631884" y="2370566"/>
            <a:ext cx="0" cy="17103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17">
            <a:extLst>
              <a:ext uri="{FF2B5EF4-FFF2-40B4-BE49-F238E27FC236}">
                <a16:creationId xmlns:a16="http://schemas.microsoft.com/office/drawing/2014/main" id="{A851B4E6-C45C-6469-6652-A4C32EB5EFDB}"/>
              </a:ext>
            </a:extLst>
          </p:cNvPr>
          <p:cNvSpPr txBox="1"/>
          <p:nvPr/>
        </p:nvSpPr>
        <p:spPr>
          <a:xfrm>
            <a:off x="9371831" y="3187700"/>
            <a:ext cx="679994" cy="461665"/>
          </a:xfrm>
          <a:prstGeom prst="rect">
            <a:avLst/>
          </a:prstGeom>
          <a:noFill/>
        </p:spPr>
        <p:txBody>
          <a:bodyPr wrap="none" rtlCol="1">
            <a:spAutoFit/>
          </a:bodyPr>
          <a:lstStyle/>
          <a:p>
            <a:r>
              <a:rPr lang="en-US" sz="2400" dirty="0">
                <a:solidFill>
                  <a:srgbClr val="FF0000"/>
                </a:solidFill>
              </a:rPr>
              <a:t>712</a:t>
            </a:r>
            <a:endParaRPr lang="he-IL" dirty="0">
              <a:solidFill>
                <a:srgbClr val="FF0000"/>
              </a:solidFill>
            </a:endParaRPr>
          </a:p>
        </p:txBody>
      </p:sp>
      <p:sp>
        <p:nvSpPr>
          <p:cNvPr id="33" name="TextBox 18">
            <a:extLst>
              <a:ext uri="{FF2B5EF4-FFF2-40B4-BE49-F238E27FC236}">
                <a16:creationId xmlns:a16="http://schemas.microsoft.com/office/drawing/2014/main" id="{FEB51835-4BD7-E2B0-19A8-448E08284526}"/>
              </a:ext>
            </a:extLst>
          </p:cNvPr>
          <p:cNvSpPr txBox="1"/>
          <p:nvPr/>
        </p:nvSpPr>
        <p:spPr>
          <a:xfrm>
            <a:off x="10631884" y="3151386"/>
            <a:ext cx="679994" cy="461665"/>
          </a:xfrm>
          <a:prstGeom prst="rect">
            <a:avLst/>
          </a:prstGeom>
          <a:noFill/>
        </p:spPr>
        <p:txBody>
          <a:bodyPr wrap="none" rtlCol="1">
            <a:spAutoFit/>
          </a:bodyPr>
          <a:lstStyle/>
          <a:p>
            <a:r>
              <a:rPr lang="en-US" sz="2400" dirty="0">
                <a:solidFill>
                  <a:srgbClr val="FF0000"/>
                </a:solidFill>
              </a:rPr>
              <a:t>816</a:t>
            </a:r>
            <a:endParaRPr lang="he-IL" dirty="0">
              <a:solidFill>
                <a:srgbClr val="FF0000"/>
              </a:solidFill>
            </a:endParaRPr>
          </a:p>
        </p:txBody>
      </p:sp>
    </p:spTree>
    <p:extLst>
      <p:ext uri="{BB962C8B-B14F-4D97-AF65-F5344CB8AC3E}">
        <p14:creationId xmlns:p14="http://schemas.microsoft.com/office/powerpoint/2010/main" val="4018227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Daniele Penna on Twitter: &quot;#cryogenic vacuum distillation is the standard  method for leaf water extraction for #isotope analysis but it is highly  debated. Under discussion on @EGU_HESS a comparison with the Scholander">
            <a:extLst>
              <a:ext uri="{FF2B5EF4-FFF2-40B4-BE49-F238E27FC236}">
                <a16:creationId xmlns:a16="http://schemas.microsoft.com/office/drawing/2014/main" id="{F3F67450-ED6D-4522-9524-1D03EFC88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098" y="1443554"/>
            <a:ext cx="8359804" cy="541444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3EF427A-4DBA-476A-AEE9-363F9A3E26E5}"/>
              </a:ext>
            </a:extLst>
          </p:cNvPr>
          <p:cNvSpPr>
            <a:spLocks noGrp="1"/>
          </p:cNvSpPr>
          <p:nvPr>
            <p:ph type="title"/>
          </p:nvPr>
        </p:nvSpPr>
        <p:spPr>
          <a:xfrm>
            <a:off x="838200" y="117991"/>
            <a:ext cx="10515600" cy="1325563"/>
          </a:xfrm>
        </p:spPr>
        <p:txBody>
          <a:bodyPr/>
          <a:lstStyle/>
          <a:p>
            <a:pPr algn="l" rtl="0"/>
            <a:r>
              <a:rPr lang="en-US" dirty="0">
                <a:latin typeface="+mn-lt"/>
                <a:ea typeface="Tahoma" panose="020B0604030504040204" pitchFamily="34" charset="0"/>
                <a:cs typeface="Tahoma" panose="020B0604030504040204" pitchFamily="34" charset="0"/>
              </a:rPr>
              <a:t>Pressure Chamber</a:t>
            </a:r>
            <a:endParaRPr lang="he-IL" dirty="0">
              <a:latin typeface="+mn-lt"/>
              <a:ea typeface="Tahoma" panose="020B0604030504040204" pitchFamily="34" charset="0"/>
              <a:cs typeface="Tahoma" panose="020B0604030504040204" pitchFamily="34" charset="0"/>
            </a:endParaRPr>
          </a:p>
        </p:txBody>
      </p:sp>
      <p:sp>
        <p:nvSpPr>
          <p:cNvPr id="2" name="מציין מיקום של מספר שקופית 1">
            <a:extLst>
              <a:ext uri="{FF2B5EF4-FFF2-40B4-BE49-F238E27FC236}">
                <a16:creationId xmlns:a16="http://schemas.microsoft.com/office/drawing/2014/main" id="{E37E2147-BCE7-065D-D8B2-3463BB8C4695}"/>
              </a:ext>
            </a:extLst>
          </p:cNvPr>
          <p:cNvSpPr>
            <a:spLocks noGrp="1"/>
          </p:cNvSpPr>
          <p:nvPr>
            <p:ph type="sldNum" sz="quarter" idx="12"/>
          </p:nvPr>
        </p:nvSpPr>
        <p:spPr/>
        <p:txBody>
          <a:bodyPr/>
          <a:lstStyle/>
          <a:p>
            <a:fld id="{A27A7669-33A8-428B-BF2E-7DA931436465}" type="slidenum">
              <a:rPr lang="he-IL" smtClean="0"/>
              <a:t>5</a:t>
            </a:fld>
            <a:endParaRPr lang="he-IL"/>
          </a:p>
        </p:txBody>
      </p:sp>
    </p:spTree>
    <p:extLst>
      <p:ext uri="{BB962C8B-B14F-4D97-AF65-F5344CB8AC3E}">
        <p14:creationId xmlns:p14="http://schemas.microsoft.com/office/powerpoint/2010/main" val="3955112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2CB93ABC-B039-AD4A-D0E7-44E8095AC26B}"/>
              </a:ext>
            </a:extLst>
          </p:cNvPr>
          <p:cNvSpPr>
            <a:spLocks noGrp="1"/>
          </p:cNvSpPr>
          <p:nvPr>
            <p:ph type="sldNum" sz="quarter" idx="12"/>
          </p:nvPr>
        </p:nvSpPr>
        <p:spPr/>
        <p:txBody>
          <a:bodyPr/>
          <a:lstStyle/>
          <a:p>
            <a:fld id="{A27A7669-33A8-428B-BF2E-7DA931436465}" type="slidenum">
              <a:rPr lang="he-IL" smtClean="0"/>
              <a:t>50</a:t>
            </a:fld>
            <a:endParaRPr lang="he-IL"/>
          </a:p>
        </p:txBody>
      </p:sp>
      <p:pic>
        <p:nvPicPr>
          <p:cNvPr id="5" name="תמונה 4">
            <a:extLst>
              <a:ext uri="{FF2B5EF4-FFF2-40B4-BE49-F238E27FC236}">
                <a16:creationId xmlns:a16="http://schemas.microsoft.com/office/drawing/2014/main" id="{F658DEB9-E1D0-4CEB-A7B7-7E9CE2761E78}"/>
              </a:ext>
            </a:extLst>
          </p:cNvPr>
          <p:cNvPicPr>
            <a:picLocks noChangeAspect="1"/>
          </p:cNvPicPr>
          <p:nvPr/>
        </p:nvPicPr>
        <p:blipFill>
          <a:blip r:embed="rId3"/>
          <a:srcRect t="6212"/>
          <a:stretch/>
        </p:blipFill>
        <p:spPr>
          <a:xfrm>
            <a:off x="1082548" y="1893346"/>
            <a:ext cx="10026903" cy="3948056"/>
          </a:xfrm>
          <a:prstGeom prst="rect">
            <a:avLst/>
          </a:prstGeom>
        </p:spPr>
      </p:pic>
      <p:pic>
        <p:nvPicPr>
          <p:cNvPr id="7" name="תמונה 6">
            <a:extLst>
              <a:ext uri="{FF2B5EF4-FFF2-40B4-BE49-F238E27FC236}">
                <a16:creationId xmlns:a16="http://schemas.microsoft.com/office/drawing/2014/main" id="{F42F8DFC-7D60-FE79-EADD-BFDCE6A8A075}"/>
              </a:ext>
            </a:extLst>
          </p:cNvPr>
          <p:cNvPicPr>
            <a:picLocks noChangeAspect="1"/>
          </p:cNvPicPr>
          <p:nvPr/>
        </p:nvPicPr>
        <p:blipFill>
          <a:blip r:embed="rId4"/>
          <a:srcRect l="5089" t="7746" r="306" b="4768"/>
          <a:stretch/>
        </p:blipFill>
        <p:spPr>
          <a:xfrm>
            <a:off x="5661433" y="1924049"/>
            <a:ext cx="4593190" cy="3842051"/>
          </a:xfrm>
          <a:prstGeom prst="rect">
            <a:avLst/>
          </a:prstGeom>
        </p:spPr>
      </p:pic>
      <p:sp>
        <p:nvSpPr>
          <p:cNvPr id="8" name="תיבת טקסט 7">
            <a:extLst>
              <a:ext uri="{FF2B5EF4-FFF2-40B4-BE49-F238E27FC236}">
                <a16:creationId xmlns:a16="http://schemas.microsoft.com/office/drawing/2014/main" id="{6CB7AEA6-D402-5F4F-ECED-820649C4D18D}"/>
              </a:ext>
            </a:extLst>
          </p:cNvPr>
          <p:cNvSpPr txBox="1"/>
          <p:nvPr/>
        </p:nvSpPr>
        <p:spPr>
          <a:xfrm>
            <a:off x="2870156" y="431823"/>
            <a:ext cx="5582554" cy="584775"/>
          </a:xfrm>
          <a:prstGeom prst="rect">
            <a:avLst/>
          </a:prstGeom>
          <a:noFill/>
        </p:spPr>
        <p:txBody>
          <a:bodyPr wrap="none" rtlCol="1">
            <a:spAutoFit/>
          </a:bodyPr>
          <a:lstStyle/>
          <a:p>
            <a:r>
              <a:rPr lang="en-US" sz="3200" b="1" dirty="0"/>
              <a:t>Applying the ‘General’ Model </a:t>
            </a:r>
          </a:p>
        </p:txBody>
      </p:sp>
    </p:spTree>
    <p:extLst>
      <p:ext uri="{BB962C8B-B14F-4D97-AF65-F5344CB8AC3E}">
        <p14:creationId xmlns:p14="http://schemas.microsoft.com/office/powerpoint/2010/main" val="14684954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2CB93ABC-B039-AD4A-D0E7-44E8095AC26B}"/>
              </a:ext>
            </a:extLst>
          </p:cNvPr>
          <p:cNvSpPr>
            <a:spLocks noGrp="1"/>
          </p:cNvSpPr>
          <p:nvPr>
            <p:ph type="sldNum" sz="quarter" idx="12"/>
          </p:nvPr>
        </p:nvSpPr>
        <p:spPr/>
        <p:txBody>
          <a:bodyPr/>
          <a:lstStyle/>
          <a:p>
            <a:fld id="{A27A7669-33A8-428B-BF2E-7DA931436465}" type="slidenum">
              <a:rPr lang="he-IL" smtClean="0"/>
              <a:t>51</a:t>
            </a:fld>
            <a:endParaRPr lang="he-IL"/>
          </a:p>
        </p:txBody>
      </p:sp>
      <p:sp>
        <p:nvSpPr>
          <p:cNvPr id="8" name="תיבת טקסט 7">
            <a:extLst>
              <a:ext uri="{FF2B5EF4-FFF2-40B4-BE49-F238E27FC236}">
                <a16:creationId xmlns:a16="http://schemas.microsoft.com/office/drawing/2014/main" id="{6CB7AEA6-D402-5F4F-ECED-820649C4D18D}"/>
              </a:ext>
            </a:extLst>
          </p:cNvPr>
          <p:cNvSpPr txBox="1"/>
          <p:nvPr/>
        </p:nvSpPr>
        <p:spPr>
          <a:xfrm>
            <a:off x="2870156" y="431823"/>
            <a:ext cx="5582554" cy="584775"/>
          </a:xfrm>
          <a:prstGeom prst="rect">
            <a:avLst/>
          </a:prstGeom>
          <a:noFill/>
        </p:spPr>
        <p:txBody>
          <a:bodyPr wrap="none" rtlCol="1">
            <a:spAutoFit/>
          </a:bodyPr>
          <a:lstStyle/>
          <a:p>
            <a:r>
              <a:rPr lang="en-US" sz="3200" b="1" dirty="0"/>
              <a:t>Applying the ‘General’ Model </a:t>
            </a:r>
          </a:p>
        </p:txBody>
      </p:sp>
      <p:pic>
        <p:nvPicPr>
          <p:cNvPr id="2" name="תמונה 1">
            <a:extLst>
              <a:ext uri="{FF2B5EF4-FFF2-40B4-BE49-F238E27FC236}">
                <a16:creationId xmlns:a16="http://schemas.microsoft.com/office/drawing/2014/main" id="{C7483815-D424-B83A-B69F-CC80B915E86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0605" y="1119889"/>
            <a:ext cx="8790790" cy="5601586"/>
          </a:xfrm>
          <a:prstGeom prst="rect">
            <a:avLst/>
          </a:prstGeom>
          <a:noFill/>
          <a:ln>
            <a:noFill/>
          </a:ln>
        </p:spPr>
      </p:pic>
    </p:spTree>
    <p:extLst>
      <p:ext uri="{BB962C8B-B14F-4D97-AF65-F5344CB8AC3E}">
        <p14:creationId xmlns:p14="http://schemas.microsoft.com/office/powerpoint/2010/main" val="575623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1E95170D-DC79-3359-268B-3FA5A1681972}"/>
              </a:ext>
            </a:extLst>
          </p:cNvPr>
          <p:cNvSpPr>
            <a:spLocks noGrp="1"/>
          </p:cNvSpPr>
          <p:nvPr>
            <p:ph type="sldNum" sz="quarter" idx="12"/>
          </p:nvPr>
        </p:nvSpPr>
        <p:spPr/>
        <p:txBody>
          <a:bodyPr/>
          <a:lstStyle/>
          <a:p>
            <a:fld id="{A27A7669-33A8-428B-BF2E-7DA931436465}" type="slidenum">
              <a:rPr lang="he-IL" smtClean="0"/>
              <a:t>52</a:t>
            </a:fld>
            <a:endParaRPr lang="he-IL"/>
          </a:p>
        </p:txBody>
      </p:sp>
      <p:sp>
        <p:nvSpPr>
          <p:cNvPr id="5" name="כותרת 1">
            <a:extLst>
              <a:ext uri="{FF2B5EF4-FFF2-40B4-BE49-F238E27FC236}">
                <a16:creationId xmlns:a16="http://schemas.microsoft.com/office/drawing/2014/main" id="{7D5CF7F5-2917-F1A4-4544-71676F2B3976}"/>
              </a:ext>
            </a:extLst>
          </p:cNvPr>
          <p:cNvSpPr>
            <a:spLocks noGrp="1"/>
          </p:cNvSpPr>
          <p:nvPr>
            <p:ph type="title"/>
          </p:nvPr>
        </p:nvSpPr>
        <p:spPr>
          <a:xfrm>
            <a:off x="838200" y="2361622"/>
            <a:ext cx="10515600" cy="1325563"/>
          </a:xfrm>
        </p:spPr>
        <p:txBody>
          <a:bodyPr>
            <a:normAutofit/>
          </a:bodyPr>
          <a:lstStyle/>
          <a:p>
            <a:pPr algn="ctr" rtl="0"/>
            <a:r>
              <a:rPr lang="en-US" sz="8000" dirty="0"/>
              <a:t>Conclusions</a:t>
            </a:r>
            <a:endParaRPr lang="he-IL" sz="8000" dirty="0"/>
          </a:p>
        </p:txBody>
      </p:sp>
    </p:spTree>
    <p:extLst>
      <p:ext uri="{BB962C8B-B14F-4D97-AF65-F5344CB8AC3E}">
        <p14:creationId xmlns:p14="http://schemas.microsoft.com/office/powerpoint/2010/main" val="6043819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BFD47B34-5896-168D-754C-2E2F0888D433}"/>
              </a:ext>
            </a:extLst>
          </p:cNvPr>
          <p:cNvSpPr>
            <a:spLocks noGrp="1"/>
          </p:cNvSpPr>
          <p:nvPr>
            <p:ph type="sldNum" sz="quarter" idx="12"/>
          </p:nvPr>
        </p:nvSpPr>
        <p:spPr/>
        <p:txBody>
          <a:bodyPr/>
          <a:lstStyle/>
          <a:p>
            <a:fld id="{A27A7669-33A8-428B-BF2E-7DA931436465}" type="slidenum">
              <a:rPr lang="he-IL" smtClean="0"/>
              <a:t>53</a:t>
            </a:fld>
            <a:endParaRPr lang="he-IL"/>
          </a:p>
        </p:txBody>
      </p:sp>
      <p:sp>
        <p:nvSpPr>
          <p:cNvPr id="5" name="תיבת טקסט 4">
            <a:extLst>
              <a:ext uri="{FF2B5EF4-FFF2-40B4-BE49-F238E27FC236}">
                <a16:creationId xmlns:a16="http://schemas.microsoft.com/office/drawing/2014/main" id="{BE559176-9B57-07E6-A78E-125721486F79}"/>
              </a:ext>
            </a:extLst>
          </p:cNvPr>
          <p:cNvSpPr txBox="1"/>
          <p:nvPr/>
        </p:nvSpPr>
        <p:spPr>
          <a:xfrm>
            <a:off x="945780" y="681037"/>
            <a:ext cx="2541080" cy="584775"/>
          </a:xfrm>
          <a:prstGeom prst="rect">
            <a:avLst/>
          </a:prstGeom>
          <a:noFill/>
        </p:spPr>
        <p:txBody>
          <a:bodyPr wrap="none" rtlCol="1">
            <a:spAutoFit/>
          </a:bodyPr>
          <a:lstStyle/>
          <a:p>
            <a:r>
              <a:rPr lang="en-US" sz="3200" b="1" dirty="0"/>
              <a:t>Conclusions</a:t>
            </a:r>
          </a:p>
        </p:txBody>
      </p:sp>
      <p:sp>
        <p:nvSpPr>
          <p:cNvPr id="6" name="Rectangle 1">
            <a:extLst>
              <a:ext uri="{FF2B5EF4-FFF2-40B4-BE49-F238E27FC236}">
                <a16:creationId xmlns:a16="http://schemas.microsoft.com/office/drawing/2014/main" id="{C9920A25-3B3D-58D2-A2B9-DF3A06206EE3}"/>
              </a:ext>
            </a:extLst>
          </p:cNvPr>
          <p:cNvSpPr>
            <a:spLocks/>
          </p:cNvSpPr>
          <p:nvPr>
            <p:ph idx="1"/>
          </p:nvPr>
        </p:nvSpPr>
        <p:spPr bwMode="auto">
          <a:xfrm>
            <a:off x="838200" y="1407287"/>
            <a:ext cx="8842485" cy="820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Limited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performance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without</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species-specific</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input</a:t>
            </a:r>
            <a:r>
              <a:rPr lang="en-US" altLang="he-IL" dirty="0">
                <a:latin typeface="Arial" panose="020B0604020202020204" pitchFamily="34" charset="0"/>
              </a:rPr>
              <a:t>.</a:t>
            </a:r>
          </a:p>
        </p:txBody>
      </p:sp>
    </p:spTree>
    <p:extLst>
      <p:ext uri="{BB962C8B-B14F-4D97-AF65-F5344CB8AC3E}">
        <p14:creationId xmlns:p14="http://schemas.microsoft.com/office/powerpoint/2010/main" val="26862665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BFD47B34-5896-168D-754C-2E2F0888D433}"/>
              </a:ext>
            </a:extLst>
          </p:cNvPr>
          <p:cNvSpPr>
            <a:spLocks noGrp="1"/>
          </p:cNvSpPr>
          <p:nvPr>
            <p:ph type="sldNum" sz="quarter" idx="12"/>
          </p:nvPr>
        </p:nvSpPr>
        <p:spPr/>
        <p:txBody>
          <a:bodyPr/>
          <a:lstStyle/>
          <a:p>
            <a:fld id="{A27A7669-33A8-428B-BF2E-7DA931436465}" type="slidenum">
              <a:rPr lang="he-IL" smtClean="0"/>
              <a:t>54</a:t>
            </a:fld>
            <a:endParaRPr lang="he-IL"/>
          </a:p>
        </p:txBody>
      </p:sp>
      <p:sp>
        <p:nvSpPr>
          <p:cNvPr id="5" name="תיבת טקסט 4">
            <a:extLst>
              <a:ext uri="{FF2B5EF4-FFF2-40B4-BE49-F238E27FC236}">
                <a16:creationId xmlns:a16="http://schemas.microsoft.com/office/drawing/2014/main" id="{BE559176-9B57-07E6-A78E-125721486F79}"/>
              </a:ext>
            </a:extLst>
          </p:cNvPr>
          <p:cNvSpPr txBox="1"/>
          <p:nvPr/>
        </p:nvSpPr>
        <p:spPr>
          <a:xfrm>
            <a:off x="945780" y="681037"/>
            <a:ext cx="2541080" cy="584775"/>
          </a:xfrm>
          <a:prstGeom prst="rect">
            <a:avLst/>
          </a:prstGeom>
          <a:noFill/>
        </p:spPr>
        <p:txBody>
          <a:bodyPr wrap="none" rtlCol="1">
            <a:spAutoFit/>
          </a:bodyPr>
          <a:lstStyle/>
          <a:p>
            <a:r>
              <a:rPr lang="en-US" sz="3200" b="1" dirty="0"/>
              <a:t>Conclusions</a:t>
            </a:r>
          </a:p>
        </p:txBody>
      </p:sp>
      <p:sp>
        <p:nvSpPr>
          <p:cNvPr id="6" name="Rectangle 1">
            <a:extLst>
              <a:ext uri="{FF2B5EF4-FFF2-40B4-BE49-F238E27FC236}">
                <a16:creationId xmlns:a16="http://schemas.microsoft.com/office/drawing/2014/main" id="{C9920A25-3B3D-58D2-A2B9-DF3A06206EE3}"/>
              </a:ext>
            </a:extLst>
          </p:cNvPr>
          <p:cNvSpPr>
            <a:spLocks noGrp="1"/>
          </p:cNvSpPr>
          <p:nvPr>
            <p:ph idx="1"/>
          </p:nvPr>
        </p:nvSpPr>
        <p:spPr bwMode="auto">
          <a:xfrm>
            <a:off x="838200" y="1406700"/>
            <a:ext cx="8842485" cy="1682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Limited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performance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without</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species-specific</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input</a:t>
            </a:r>
            <a:r>
              <a:rPr lang="en-US" altLang="he-IL" dirty="0">
                <a:latin typeface="Arial" panose="020B0604020202020204" pitchFamily="34" charset="0"/>
              </a:rPr>
              <a:t>.</a:t>
            </a: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identity</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slightly</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improved</a:t>
            </a:r>
            <a:r>
              <a:rPr kumimoji="0" lang="he-IL" altLang="he-IL" b="0" i="0" u="none" strike="noStrike" cap="none" normalizeH="0" baseline="0" dirty="0">
                <a:ln>
                  <a:noFill/>
                </a:ln>
                <a:solidFill>
                  <a:schemeClr val="tx1"/>
                </a:solidFill>
                <a:effectLst/>
                <a:latin typeface="Arial" panose="020B0604020202020204" pitchFamily="34" charset="0"/>
              </a:rPr>
              <a:t> SVM </a:t>
            </a:r>
            <a:r>
              <a:rPr kumimoji="0" lang="he-IL" altLang="he-IL" b="0" i="0" u="none" strike="noStrike" cap="none" normalizeH="0" baseline="0" dirty="0" err="1">
                <a:ln>
                  <a:noFill/>
                </a:ln>
                <a:solidFill>
                  <a:schemeClr val="tx1"/>
                </a:solidFill>
                <a:effectLst/>
                <a:latin typeface="Arial" panose="020B0604020202020204" pitchFamily="34" charset="0"/>
              </a:rPr>
              <a:t>accuracy</a:t>
            </a:r>
            <a:r>
              <a:rPr kumimoji="0" lang="en-US" altLang="he-IL" b="0" i="0" u="none" strike="noStrike" cap="none" normalizeH="0" baseline="0" dirty="0">
                <a:ln>
                  <a:noFill/>
                </a:ln>
                <a:solidFill>
                  <a:schemeClr val="tx1"/>
                </a:solidFill>
                <a:effectLst/>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6602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BFD47B34-5896-168D-754C-2E2F0888D433}"/>
              </a:ext>
            </a:extLst>
          </p:cNvPr>
          <p:cNvSpPr>
            <a:spLocks noGrp="1"/>
          </p:cNvSpPr>
          <p:nvPr>
            <p:ph type="sldNum" sz="quarter" idx="12"/>
          </p:nvPr>
        </p:nvSpPr>
        <p:spPr/>
        <p:txBody>
          <a:bodyPr/>
          <a:lstStyle/>
          <a:p>
            <a:fld id="{A27A7669-33A8-428B-BF2E-7DA931436465}" type="slidenum">
              <a:rPr lang="he-IL" smtClean="0"/>
              <a:t>55</a:t>
            </a:fld>
            <a:endParaRPr lang="he-IL"/>
          </a:p>
        </p:txBody>
      </p:sp>
      <p:sp>
        <p:nvSpPr>
          <p:cNvPr id="5" name="תיבת טקסט 4">
            <a:extLst>
              <a:ext uri="{FF2B5EF4-FFF2-40B4-BE49-F238E27FC236}">
                <a16:creationId xmlns:a16="http://schemas.microsoft.com/office/drawing/2014/main" id="{BE559176-9B57-07E6-A78E-125721486F79}"/>
              </a:ext>
            </a:extLst>
          </p:cNvPr>
          <p:cNvSpPr txBox="1"/>
          <p:nvPr/>
        </p:nvSpPr>
        <p:spPr>
          <a:xfrm>
            <a:off x="945780" y="681037"/>
            <a:ext cx="2541080" cy="584775"/>
          </a:xfrm>
          <a:prstGeom prst="rect">
            <a:avLst/>
          </a:prstGeom>
          <a:noFill/>
        </p:spPr>
        <p:txBody>
          <a:bodyPr wrap="none" rtlCol="1">
            <a:spAutoFit/>
          </a:bodyPr>
          <a:lstStyle/>
          <a:p>
            <a:r>
              <a:rPr lang="en-US" sz="3200" b="1" dirty="0"/>
              <a:t>Conclusions</a:t>
            </a:r>
          </a:p>
        </p:txBody>
      </p:sp>
      <p:sp>
        <p:nvSpPr>
          <p:cNvPr id="6" name="Rectangle 1">
            <a:extLst>
              <a:ext uri="{FF2B5EF4-FFF2-40B4-BE49-F238E27FC236}">
                <a16:creationId xmlns:a16="http://schemas.microsoft.com/office/drawing/2014/main" id="{C9920A25-3B3D-58D2-A2B9-DF3A06206EE3}"/>
              </a:ext>
            </a:extLst>
          </p:cNvPr>
          <p:cNvSpPr>
            <a:spLocks noGrp="1"/>
          </p:cNvSpPr>
          <p:nvPr>
            <p:ph idx="1"/>
          </p:nvPr>
        </p:nvSpPr>
        <p:spPr bwMode="auto">
          <a:xfrm>
            <a:off x="838200" y="1406119"/>
            <a:ext cx="8842485" cy="2543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Limited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performance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without</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species-specific</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input</a:t>
            </a:r>
            <a:r>
              <a:rPr lang="en-US" altLang="he-IL" dirty="0">
                <a:latin typeface="Arial" panose="020B0604020202020204" pitchFamily="34" charset="0"/>
              </a:rPr>
              <a:t>.</a:t>
            </a: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identity</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slightly</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improved</a:t>
            </a:r>
            <a:r>
              <a:rPr kumimoji="0" lang="he-IL" altLang="he-IL" b="0" i="0" u="none" strike="noStrike" cap="none" normalizeH="0" baseline="0" dirty="0">
                <a:ln>
                  <a:noFill/>
                </a:ln>
                <a:solidFill>
                  <a:schemeClr val="tx1"/>
                </a:solidFill>
                <a:effectLst/>
                <a:latin typeface="Arial" panose="020B0604020202020204" pitchFamily="34" charset="0"/>
              </a:rPr>
              <a:t> SVM </a:t>
            </a:r>
            <a:r>
              <a:rPr kumimoji="0" lang="he-IL" altLang="he-IL" b="0" i="0" u="none" strike="noStrike" cap="none" normalizeH="0" baseline="0" dirty="0" err="1">
                <a:ln>
                  <a:noFill/>
                </a:ln>
                <a:solidFill>
                  <a:schemeClr val="tx1"/>
                </a:solidFill>
                <a:effectLst/>
                <a:latin typeface="Arial" panose="020B0604020202020204" pitchFamily="34" charset="0"/>
              </a:rPr>
              <a:t>accuracy</a:t>
            </a:r>
            <a:r>
              <a:rPr kumimoji="0" lang="en-US" altLang="he-IL" b="0" i="0" u="none" strike="noStrike" cap="none" normalizeH="0" baseline="0" dirty="0">
                <a:ln>
                  <a:noFill/>
                </a:ln>
                <a:solidFill>
                  <a:schemeClr val="tx1"/>
                </a:solidFill>
                <a:effectLst/>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General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plot-scale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model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performed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best</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overall</a:t>
            </a:r>
            <a:r>
              <a:rPr kumimoji="0" lang="en-US" altLang="he-IL" b="0" i="0" u="none" strike="noStrike" cap="none" normalizeH="0" baseline="0" dirty="0">
                <a:ln>
                  <a:noFill/>
                </a:ln>
                <a:solidFill>
                  <a:schemeClr val="tx1"/>
                </a:solidFill>
                <a:effectLst/>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5828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BFD47B34-5896-168D-754C-2E2F0888D433}"/>
              </a:ext>
            </a:extLst>
          </p:cNvPr>
          <p:cNvSpPr>
            <a:spLocks noGrp="1"/>
          </p:cNvSpPr>
          <p:nvPr>
            <p:ph type="sldNum" sz="quarter" idx="12"/>
          </p:nvPr>
        </p:nvSpPr>
        <p:spPr/>
        <p:txBody>
          <a:bodyPr/>
          <a:lstStyle/>
          <a:p>
            <a:fld id="{A27A7669-33A8-428B-BF2E-7DA931436465}" type="slidenum">
              <a:rPr lang="he-IL" smtClean="0"/>
              <a:t>56</a:t>
            </a:fld>
            <a:endParaRPr lang="he-IL"/>
          </a:p>
        </p:txBody>
      </p:sp>
      <p:sp>
        <p:nvSpPr>
          <p:cNvPr id="5" name="תיבת טקסט 4">
            <a:extLst>
              <a:ext uri="{FF2B5EF4-FFF2-40B4-BE49-F238E27FC236}">
                <a16:creationId xmlns:a16="http://schemas.microsoft.com/office/drawing/2014/main" id="{BE559176-9B57-07E6-A78E-125721486F79}"/>
              </a:ext>
            </a:extLst>
          </p:cNvPr>
          <p:cNvSpPr txBox="1"/>
          <p:nvPr/>
        </p:nvSpPr>
        <p:spPr>
          <a:xfrm>
            <a:off x="945780" y="681037"/>
            <a:ext cx="2541080" cy="584775"/>
          </a:xfrm>
          <a:prstGeom prst="rect">
            <a:avLst/>
          </a:prstGeom>
          <a:noFill/>
        </p:spPr>
        <p:txBody>
          <a:bodyPr wrap="none" rtlCol="1">
            <a:spAutoFit/>
          </a:bodyPr>
          <a:lstStyle/>
          <a:p>
            <a:r>
              <a:rPr lang="en-US" sz="3200" b="1" dirty="0"/>
              <a:t>Conclusions</a:t>
            </a:r>
          </a:p>
        </p:txBody>
      </p:sp>
      <p:sp>
        <p:nvSpPr>
          <p:cNvPr id="6" name="Rectangle 1">
            <a:extLst>
              <a:ext uri="{FF2B5EF4-FFF2-40B4-BE49-F238E27FC236}">
                <a16:creationId xmlns:a16="http://schemas.microsoft.com/office/drawing/2014/main" id="{C9920A25-3B3D-58D2-A2B9-DF3A06206EE3}"/>
              </a:ext>
            </a:extLst>
          </p:cNvPr>
          <p:cNvSpPr>
            <a:spLocks noGrp="1"/>
          </p:cNvSpPr>
          <p:nvPr>
            <p:ph idx="1"/>
          </p:nvPr>
        </p:nvSpPr>
        <p:spPr bwMode="auto">
          <a:xfrm>
            <a:off x="838200" y="1405538"/>
            <a:ext cx="9347431" cy="3405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Limited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performance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without</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species-specific</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input</a:t>
            </a:r>
            <a:r>
              <a:rPr lang="en-US" altLang="he-IL" dirty="0">
                <a:latin typeface="Arial" panose="020B0604020202020204" pitchFamily="34" charset="0"/>
              </a:rPr>
              <a:t>.</a:t>
            </a: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identity</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slightly</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improved</a:t>
            </a:r>
            <a:r>
              <a:rPr kumimoji="0" lang="he-IL" altLang="he-IL" b="0" i="0" u="none" strike="noStrike" cap="none" normalizeH="0" baseline="0" dirty="0">
                <a:ln>
                  <a:noFill/>
                </a:ln>
                <a:solidFill>
                  <a:schemeClr val="tx1"/>
                </a:solidFill>
                <a:effectLst/>
                <a:latin typeface="Arial" panose="020B0604020202020204" pitchFamily="34" charset="0"/>
              </a:rPr>
              <a:t> SVM </a:t>
            </a:r>
            <a:r>
              <a:rPr kumimoji="0" lang="he-IL" altLang="he-IL" b="0" i="0" u="none" strike="noStrike" cap="none" normalizeH="0" baseline="0" dirty="0" err="1">
                <a:ln>
                  <a:noFill/>
                </a:ln>
                <a:solidFill>
                  <a:schemeClr val="tx1"/>
                </a:solidFill>
                <a:effectLst/>
                <a:latin typeface="Arial" panose="020B0604020202020204" pitchFamily="34" charset="0"/>
              </a:rPr>
              <a:t>accuracy</a:t>
            </a:r>
            <a:r>
              <a:rPr kumimoji="0" lang="en-US" altLang="he-IL" b="0" i="0" u="none" strike="noStrike" cap="none" normalizeH="0" baseline="0" dirty="0">
                <a:ln>
                  <a:noFill/>
                </a:ln>
                <a:solidFill>
                  <a:schemeClr val="tx1"/>
                </a:solidFill>
                <a:effectLst/>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General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plot-scale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model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performed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best</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overall</a:t>
            </a:r>
            <a:r>
              <a:rPr kumimoji="0" lang="en-US" altLang="he-IL" b="0" i="0" u="none" strike="noStrike" cap="none" normalizeH="0" baseline="0" dirty="0">
                <a:ln>
                  <a:noFill/>
                </a:ln>
                <a:solidFill>
                  <a:schemeClr val="tx1"/>
                </a:solidFill>
                <a:effectLst/>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Plot-level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aggregation</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enables</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broader-scale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analysis</a:t>
            </a:r>
            <a:r>
              <a:rPr lang="en-US" altLang="he-IL" dirty="0">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424683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BFD47B34-5896-168D-754C-2E2F0888D433}"/>
              </a:ext>
            </a:extLst>
          </p:cNvPr>
          <p:cNvSpPr>
            <a:spLocks noGrp="1"/>
          </p:cNvSpPr>
          <p:nvPr>
            <p:ph type="sldNum" sz="quarter" idx="12"/>
          </p:nvPr>
        </p:nvSpPr>
        <p:spPr/>
        <p:txBody>
          <a:bodyPr/>
          <a:lstStyle/>
          <a:p>
            <a:fld id="{A27A7669-33A8-428B-BF2E-7DA931436465}" type="slidenum">
              <a:rPr lang="he-IL" smtClean="0"/>
              <a:t>57</a:t>
            </a:fld>
            <a:endParaRPr lang="he-IL"/>
          </a:p>
        </p:txBody>
      </p:sp>
      <p:sp>
        <p:nvSpPr>
          <p:cNvPr id="5" name="תיבת טקסט 4">
            <a:extLst>
              <a:ext uri="{FF2B5EF4-FFF2-40B4-BE49-F238E27FC236}">
                <a16:creationId xmlns:a16="http://schemas.microsoft.com/office/drawing/2014/main" id="{BE559176-9B57-07E6-A78E-125721486F79}"/>
              </a:ext>
            </a:extLst>
          </p:cNvPr>
          <p:cNvSpPr txBox="1"/>
          <p:nvPr/>
        </p:nvSpPr>
        <p:spPr>
          <a:xfrm>
            <a:off x="945780" y="681037"/>
            <a:ext cx="2541080" cy="584775"/>
          </a:xfrm>
          <a:prstGeom prst="rect">
            <a:avLst/>
          </a:prstGeom>
          <a:noFill/>
        </p:spPr>
        <p:txBody>
          <a:bodyPr wrap="none" rtlCol="1">
            <a:spAutoFit/>
          </a:bodyPr>
          <a:lstStyle/>
          <a:p>
            <a:r>
              <a:rPr lang="en-US" sz="3200" b="1" dirty="0"/>
              <a:t>Conclusions</a:t>
            </a:r>
          </a:p>
        </p:txBody>
      </p:sp>
      <p:sp>
        <p:nvSpPr>
          <p:cNvPr id="6" name="Rectangle 1">
            <a:extLst>
              <a:ext uri="{FF2B5EF4-FFF2-40B4-BE49-F238E27FC236}">
                <a16:creationId xmlns:a16="http://schemas.microsoft.com/office/drawing/2014/main" id="{C9920A25-3B3D-58D2-A2B9-DF3A06206EE3}"/>
              </a:ext>
            </a:extLst>
          </p:cNvPr>
          <p:cNvSpPr>
            <a:spLocks noGrp="1"/>
          </p:cNvSpPr>
          <p:nvPr>
            <p:ph idx="1"/>
          </p:nvPr>
        </p:nvSpPr>
        <p:spPr bwMode="auto">
          <a:xfrm>
            <a:off x="838200" y="1404955"/>
            <a:ext cx="9347431" cy="4267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Limited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performance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without</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species-specific</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input</a:t>
            </a:r>
            <a:r>
              <a:rPr lang="en-US" altLang="he-IL" dirty="0">
                <a:latin typeface="Arial" panose="020B0604020202020204" pitchFamily="34" charset="0"/>
              </a:rPr>
              <a:t>.</a:t>
            </a: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identity</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slightly</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improved</a:t>
            </a:r>
            <a:r>
              <a:rPr kumimoji="0" lang="he-IL" altLang="he-IL" b="0" i="0" u="none" strike="noStrike" cap="none" normalizeH="0" baseline="0" dirty="0">
                <a:ln>
                  <a:noFill/>
                </a:ln>
                <a:solidFill>
                  <a:schemeClr val="tx1"/>
                </a:solidFill>
                <a:effectLst/>
                <a:latin typeface="Arial" panose="020B0604020202020204" pitchFamily="34" charset="0"/>
              </a:rPr>
              <a:t> SVM </a:t>
            </a:r>
            <a:r>
              <a:rPr kumimoji="0" lang="he-IL" altLang="he-IL" b="0" i="0" u="none" strike="noStrike" cap="none" normalizeH="0" baseline="0" dirty="0" err="1">
                <a:ln>
                  <a:noFill/>
                </a:ln>
                <a:solidFill>
                  <a:schemeClr val="tx1"/>
                </a:solidFill>
                <a:effectLst/>
                <a:latin typeface="Arial" panose="020B0604020202020204" pitchFamily="34" charset="0"/>
              </a:rPr>
              <a:t>accuracy</a:t>
            </a:r>
            <a:r>
              <a:rPr kumimoji="0" lang="en-US" altLang="he-IL" b="0" i="0" u="none" strike="noStrike" cap="none" normalizeH="0" baseline="0" dirty="0">
                <a:ln>
                  <a:noFill/>
                </a:ln>
                <a:solidFill>
                  <a:schemeClr val="tx1"/>
                </a:solidFill>
                <a:effectLst/>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General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plot-scale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model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performed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best</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overall</a:t>
            </a:r>
            <a:r>
              <a:rPr kumimoji="0" lang="en-US" altLang="he-IL" b="0" i="0" u="none" strike="noStrike" cap="none" normalizeH="0" baseline="0" dirty="0">
                <a:ln>
                  <a:noFill/>
                </a:ln>
                <a:solidFill>
                  <a:schemeClr val="tx1"/>
                </a:solidFill>
                <a:effectLst/>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Plot-level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aggregation</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enables</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broader-scale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analysis</a:t>
            </a:r>
            <a:r>
              <a:rPr lang="en-US" altLang="he-IL" dirty="0">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SVM </a:t>
            </a:r>
            <a:r>
              <a:rPr kumimoji="0" lang="he-IL" altLang="he-IL" b="0" i="0" u="none" strike="noStrike" cap="none" normalizeH="0" baseline="0" dirty="0" err="1">
                <a:ln>
                  <a:noFill/>
                </a:ln>
                <a:solidFill>
                  <a:schemeClr val="tx1"/>
                </a:solidFill>
                <a:effectLst/>
                <a:latin typeface="Arial" panose="020B0604020202020204" pitchFamily="34" charset="0"/>
              </a:rPr>
              <a:t>useful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for</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fine-scale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species-based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mapping</a:t>
            </a:r>
            <a:r>
              <a:rPr kumimoji="0" lang="en-US" altLang="he-IL" b="0" i="0" u="none" strike="noStrike" cap="none" normalizeH="0" baseline="0" dirty="0">
                <a:ln>
                  <a:noFill/>
                </a:ln>
                <a:solidFill>
                  <a:schemeClr val="tx1"/>
                </a:solidFill>
                <a:effectLst/>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62393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BFD47B34-5896-168D-754C-2E2F0888D433}"/>
              </a:ext>
            </a:extLst>
          </p:cNvPr>
          <p:cNvSpPr>
            <a:spLocks noGrp="1"/>
          </p:cNvSpPr>
          <p:nvPr>
            <p:ph type="sldNum" sz="quarter" idx="12"/>
          </p:nvPr>
        </p:nvSpPr>
        <p:spPr/>
        <p:txBody>
          <a:bodyPr/>
          <a:lstStyle/>
          <a:p>
            <a:fld id="{A27A7669-33A8-428B-BF2E-7DA931436465}" type="slidenum">
              <a:rPr lang="he-IL" smtClean="0"/>
              <a:t>58</a:t>
            </a:fld>
            <a:endParaRPr lang="he-IL"/>
          </a:p>
        </p:txBody>
      </p:sp>
      <p:sp>
        <p:nvSpPr>
          <p:cNvPr id="5" name="תיבת טקסט 4">
            <a:extLst>
              <a:ext uri="{FF2B5EF4-FFF2-40B4-BE49-F238E27FC236}">
                <a16:creationId xmlns:a16="http://schemas.microsoft.com/office/drawing/2014/main" id="{BE559176-9B57-07E6-A78E-125721486F79}"/>
              </a:ext>
            </a:extLst>
          </p:cNvPr>
          <p:cNvSpPr txBox="1"/>
          <p:nvPr/>
        </p:nvSpPr>
        <p:spPr>
          <a:xfrm>
            <a:off x="945780" y="681037"/>
            <a:ext cx="2541080" cy="584775"/>
          </a:xfrm>
          <a:prstGeom prst="rect">
            <a:avLst/>
          </a:prstGeom>
          <a:noFill/>
        </p:spPr>
        <p:txBody>
          <a:bodyPr wrap="none" rtlCol="1">
            <a:spAutoFit/>
          </a:bodyPr>
          <a:lstStyle/>
          <a:p>
            <a:r>
              <a:rPr lang="en-US" sz="3200" b="1" dirty="0"/>
              <a:t>Conclusions</a:t>
            </a:r>
          </a:p>
        </p:txBody>
      </p:sp>
      <mc:AlternateContent xmlns:mc="http://schemas.openxmlformats.org/markup-compatibility/2006">
        <mc:Choice xmlns:a14="http://schemas.microsoft.com/office/drawing/2010/main" Requires="a14">
          <p:sp>
            <p:nvSpPr>
              <p:cNvPr id="6" name="Rectangle 1">
                <a:extLst>
                  <a:ext uri="{FF2B5EF4-FFF2-40B4-BE49-F238E27FC236}">
                    <a16:creationId xmlns:a16="http://schemas.microsoft.com/office/drawing/2014/main" id="{C9920A25-3B3D-58D2-A2B9-DF3A06206EE3}"/>
                  </a:ext>
                </a:extLst>
              </p:cNvPr>
              <p:cNvSpPr>
                <a:spLocks noGrp="1"/>
              </p:cNvSpPr>
              <p:nvPr>
                <p:ph idx="1"/>
              </p:nvPr>
            </p:nvSpPr>
            <p:spPr bwMode="auto">
              <a:xfrm>
                <a:off x="838200" y="1415137"/>
                <a:ext cx="9347431" cy="512928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Limited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performance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without</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species-specific</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input</a:t>
                </a:r>
                <a:r>
                  <a:rPr lang="en-US" altLang="he-IL" dirty="0">
                    <a:latin typeface="Arial" panose="020B0604020202020204" pitchFamily="34" charset="0"/>
                  </a:rPr>
                  <a:t>.</a:t>
                </a: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identity</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slightly</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improved</a:t>
                </a:r>
                <a:r>
                  <a:rPr kumimoji="0" lang="he-IL" altLang="he-IL" b="0" i="0" u="none" strike="noStrike" cap="none" normalizeH="0" baseline="0" dirty="0">
                    <a:ln>
                      <a:noFill/>
                    </a:ln>
                    <a:solidFill>
                      <a:schemeClr val="tx1"/>
                    </a:solidFill>
                    <a:effectLst/>
                    <a:latin typeface="Arial" panose="020B0604020202020204" pitchFamily="34" charset="0"/>
                  </a:rPr>
                  <a:t> SVM </a:t>
                </a:r>
                <a:r>
                  <a:rPr kumimoji="0" lang="he-IL" altLang="he-IL" b="0" i="0" u="none" strike="noStrike" cap="none" normalizeH="0" baseline="0" dirty="0" err="1">
                    <a:ln>
                      <a:noFill/>
                    </a:ln>
                    <a:solidFill>
                      <a:schemeClr val="tx1"/>
                    </a:solidFill>
                    <a:effectLst/>
                    <a:latin typeface="Arial" panose="020B0604020202020204" pitchFamily="34" charset="0"/>
                  </a:rPr>
                  <a:t>accuracy</a:t>
                </a:r>
                <a:r>
                  <a:rPr kumimoji="0" lang="en-US" altLang="he-IL" b="0" i="0" u="none" strike="noStrike" cap="none" normalizeH="0" baseline="0" dirty="0">
                    <a:ln>
                      <a:noFill/>
                    </a:ln>
                    <a:solidFill>
                      <a:schemeClr val="tx1"/>
                    </a:solidFill>
                    <a:effectLst/>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General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plot-scale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model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performed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best</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overall</a:t>
                </a:r>
                <a:r>
                  <a:rPr kumimoji="0" lang="en-US" altLang="he-IL" b="0" i="0" u="none" strike="noStrike" cap="none" normalizeH="0" baseline="0" dirty="0">
                    <a:ln>
                      <a:noFill/>
                    </a:ln>
                    <a:solidFill>
                      <a:schemeClr val="tx1"/>
                    </a:solidFill>
                    <a:effectLst/>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Plot-level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aggregation</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enables</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broader-scale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analysis</a:t>
                </a:r>
                <a:r>
                  <a:rPr lang="en-US" altLang="he-IL" dirty="0">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SVM </a:t>
                </a:r>
                <a:r>
                  <a:rPr kumimoji="0" lang="he-IL" altLang="he-IL" b="0" i="0" u="none" strike="noStrike" cap="none" normalizeH="0" baseline="0" dirty="0" err="1">
                    <a:ln>
                      <a:noFill/>
                    </a:ln>
                    <a:solidFill>
                      <a:schemeClr val="tx1"/>
                    </a:solidFill>
                    <a:effectLst/>
                    <a:latin typeface="Arial" panose="020B0604020202020204" pitchFamily="34" charset="0"/>
                  </a:rPr>
                  <a:t>useful</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for</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fine-scale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species-based</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mapping</a:t>
                </a:r>
                <a:r>
                  <a:rPr kumimoji="0" lang="en-US" altLang="he-IL" b="0" i="0" u="none" strike="noStrike" cap="none" normalizeH="0" baseline="0" dirty="0">
                    <a:ln>
                      <a:noFill/>
                    </a:ln>
                    <a:solidFill>
                      <a:schemeClr val="tx1"/>
                    </a:solidFill>
                    <a:effectLst/>
                    <a:latin typeface="Arial" panose="020B0604020202020204" pitchFamily="34" charset="0"/>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algn="l" rtl="0" eaLnBrk="0" fontAlgn="base" hangingPunct="0">
                  <a:lnSpc>
                    <a:spcPct val="200000"/>
                  </a:lnSpc>
                  <a:spcBef>
                    <a:spcPct val="0"/>
                  </a:spcBef>
                  <a:spcAft>
                    <a:spcPct val="0"/>
                  </a:spcAft>
                  <a:buFont typeface="Wingdings" panose="05000000000000000000" pitchFamily="2" charset="2"/>
                  <a:buChar char="v"/>
                </a:pP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Findings</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support</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remote</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sensing</a:t>
                </a:r>
                <a:r>
                  <a:rPr kumimoji="0" lang="he-IL" altLang="he-IL" b="0" i="0" u="none" strike="noStrike" cap="none" normalizeH="0" baseline="0" dirty="0">
                    <a:ln>
                      <a:noFill/>
                    </a:ln>
                    <a:solidFill>
                      <a:schemeClr val="tx1"/>
                    </a:solidFill>
                    <a:effectLst/>
                    <a:latin typeface="Arial" panose="020B0604020202020204" pitchFamily="34" charset="0"/>
                  </a:rPr>
                  <a:t> </a:t>
                </a:r>
                <a:r>
                  <a:rPr kumimoji="0" lang="he-IL" altLang="he-IL" b="0" i="0" u="none" strike="noStrike" cap="none" normalizeH="0" baseline="0" dirty="0" err="1">
                    <a:ln>
                      <a:noFill/>
                    </a:ln>
                    <a:solidFill>
                      <a:schemeClr val="tx1"/>
                    </a:solidFill>
                    <a:effectLst/>
                    <a:latin typeface="Arial" panose="020B0604020202020204" pitchFamily="34" charset="0"/>
                  </a:rPr>
                  <a:t>of</a:t>
                </a:r>
                <a:r>
                  <a:rPr kumimoji="0" lang="he-IL" altLang="he-IL" b="0" i="0" u="none" strike="noStrike" cap="none" normalizeH="0" baseline="0" dirty="0">
                    <a:ln>
                      <a:noFill/>
                    </a:ln>
                    <a:solidFill>
                      <a:schemeClr val="tx1"/>
                    </a:solidFill>
                    <a:effectLst/>
                    <a:latin typeface="Arial" panose="020B0604020202020204" pitchFamily="34" charset="0"/>
                  </a:rPr>
                  <a:t> </a:t>
                </a:r>
                <a14:m>
                  <m:oMath xmlns:m="http://schemas.openxmlformats.org/officeDocument/2006/math">
                    <m:r>
                      <a:rPr lang="en-US" sz="2800" b="0" i="1" smtClean="0">
                        <a:solidFill>
                          <a:srgbClr val="000000"/>
                        </a:solidFill>
                        <a:effectLst/>
                        <a:latin typeface="Cambria Math" panose="02040503050406030204" pitchFamily="18" charset="0"/>
                        <a:ea typeface="Calibri" panose="020F0502020204030204" pitchFamily="34" charset="0"/>
                        <a:cs typeface="Arial" panose="020B0604020202020204" pitchFamily="34" charset="0"/>
                      </a:rPr>
                      <m:t>𝜓</m:t>
                    </m:r>
                  </m:oMath>
                </a14:m>
                <a:r>
                  <a:rPr lang="en-US" sz="2800" baseline="-25000" dirty="0">
                    <a:solidFill>
                      <a:srgbClr val="000000"/>
                    </a:solidFill>
                    <a:effectLst/>
                    <a:latin typeface="Arial" panose="020B0604020202020204" pitchFamily="34" charset="0"/>
                    <a:ea typeface="Calibri" panose="020F0502020204030204" pitchFamily="34" charset="0"/>
                  </a:rPr>
                  <a:t>leaf</a:t>
                </a:r>
                <a:r>
                  <a:rPr lang="en-US" baseline="-25000" dirty="0">
                    <a:solidFill>
                      <a:srgbClr val="000000"/>
                    </a:solidFill>
                    <a:latin typeface="Arial" panose="020B0604020202020204" pitchFamily="34" charset="0"/>
                    <a:ea typeface="Calibri" panose="020F0502020204030204" pitchFamily="34" charset="0"/>
                  </a:rPr>
                  <a:t> </a:t>
                </a:r>
                <a:r>
                  <a:rPr lang="en-US" altLang="he-IL" dirty="0">
                    <a:latin typeface="Arial" panose="020B0604020202020204" pitchFamily="34" charset="0"/>
                  </a:rPr>
                  <a:t>In the forest.</a:t>
                </a:r>
                <a:endParaRPr kumimoji="0" lang="he-IL" altLang="he-IL" b="0" i="0" u="none" strike="noStrike" cap="none" normalizeH="0" baseline="0" dirty="0">
                  <a:ln>
                    <a:noFill/>
                  </a:ln>
                  <a:solidFill>
                    <a:schemeClr val="tx1"/>
                  </a:solidFill>
                  <a:effectLst/>
                  <a:latin typeface="Arial" panose="020B0604020202020204" pitchFamily="34" charset="0"/>
                </a:endParaRPr>
              </a:p>
            </p:txBody>
          </p:sp>
        </mc:Choice>
        <mc:Fallback>
          <p:sp>
            <p:nvSpPr>
              <p:cNvPr id="6" name="Rectangle 1">
                <a:extLst>
                  <a:ext uri="{FF2B5EF4-FFF2-40B4-BE49-F238E27FC236}">
                    <a16:creationId xmlns:a16="http://schemas.microsoft.com/office/drawing/2014/main" id="{C9920A25-3B3D-58D2-A2B9-DF3A06206EE3}"/>
                  </a:ext>
                </a:extLst>
              </p:cNvPr>
              <p:cNvSpPr>
                <a:spLocks noGrp="1" noRot="1" noChangeAspect="1" noMove="1" noResize="1" noEditPoints="1" noAdjustHandles="1" noChangeArrowheads="1" noChangeShapeType="1" noTextEdit="1"/>
              </p:cNvSpPr>
              <p:nvPr>
                <p:ph idx="1"/>
              </p:nvPr>
            </p:nvSpPr>
            <p:spPr bwMode="auto">
              <a:xfrm>
                <a:off x="838200" y="1415137"/>
                <a:ext cx="9347431" cy="5129289"/>
              </a:xfrm>
              <a:prstGeom prst="rect">
                <a:avLst/>
              </a:prstGeom>
              <a:blipFill>
                <a:blip r:embed="rId3"/>
                <a:stretch>
                  <a:fillRect l="-1174" r="-65" b="-273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he-IL">
                    <a:noFill/>
                  </a:rPr>
                  <a:t> </a:t>
                </a:r>
              </a:p>
            </p:txBody>
          </p:sp>
        </mc:Fallback>
      </mc:AlternateContent>
    </p:spTree>
    <p:extLst>
      <p:ext uri="{BB962C8B-B14F-4D97-AF65-F5344CB8AC3E}">
        <p14:creationId xmlns:p14="http://schemas.microsoft.com/office/powerpoint/2010/main" val="3525271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45CE4-1694-4E04-3FC0-CBCD0069DB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0D8EF-B2D4-FF9F-830E-63C461B5447C}"/>
              </a:ext>
            </a:extLst>
          </p:cNvPr>
          <p:cNvSpPr>
            <a:spLocks noGrp="1"/>
          </p:cNvSpPr>
          <p:nvPr>
            <p:ph type="ctrTitle"/>
          </p:nvPr>
        </p:nvSpPr>
        <p:spPr>
          <a:xfrm>
            <a:off x="1524000" y="2082554"/>
            <a:ext cx="9144000" cy="2692892"/>
          </a:xfrm>
        </p:spPr>
        <p:txBody>
          <a:bodyPr vert="horz" lIns="91440" tIns="45720" rIns="91440" bIns="45720" rtlCol="0" anchor="ctr">
            <a:normAutofit/>
          </a:bodyPr>
          <a:lstStyle/>
          <a:p>
            <a:r>
              <a:rPr lang="en-US" sz="4000" b="1" dirty="0">
                <a:solidFill>
                  <a:srgbClr val="003366"/>
                </a:solidFill>
              </a:rPr>
              <a:t>Thank you!</a:t>
            </a:r>
          </a:p>
        </p:txBody>
      </p:sp>
      <p:pic>
        <p:nvPicPr>
          <p:cNvPr id="6" name="תמונה 5">
            <a:extLst>
              <a:ext uri="{FF2B5EF4-FFF2-40B4-BE49-F238E27FC236}">
                <a16:creationId xmlns:a16="http://schemas.microsoft.com/office/drawing/2014/main" id="{7E38F32A-7A2C-5E52-ACDA-3CD3062204F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80533" y="282226"/>
            <a:ext cx="13471735" cy="5997350"/>
          </a:xfrm>
          <a:prstGeom prst="rect">
            <a:avLst/>
          </a:prstGeom>
          <a:noFill/>
          <a:ln>
            <a:noFill/>
          </a:ln>
        </p:spPr>
      </p:pic>
    </p:spTree>
    <p:extLst>
      <p:ext uri="{BB962C8B-B14F-4D97-AF65-F5344CB8AC3E}">
        <p14:creationId xmlns:p14="http://schemas.microsoft.com/office/powerpoint/2010/main" val="332171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38F9711-4717-96F2-DAA4-B22942E44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564" y="2143463"/>
            <a:ext cx="6160546" cy="4620409"/>
          </a:xfrm>
          <a:prstGeom prst="rect">
            <a:avLst/>
          </a:prstGeom>
        </p:spPr>
      </p:pic>
      <p:pic>
        <p:nvPicPr>
          <p:cNvPr id="5" name="תמונה 4">
            <a:extLst>
              <a:ext uri="{FF2B5EF4-FFF2-40B4-BE49-F238E27FC236}">
                <a16:creationId xmlns:a16="http://schemas.microsoft.com/office/drawing/2014/main" id="{280D2734-C6E8-AE47-3360-2B1211A07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5866503" cy="4399878"/>
          </a:xfrm>
          <a:prstGeom prst="rect">
            <a:avLst/>
          </a:prstGeom>
        </p:spPr>
      </p:pic>
      <p:sp>
        <p:nvSpPr>
          <p:cNvPr id="6" name="מציין מיקום של מספר שקופית 5">
            <a:extLst>
              <a:ext uri="{FF2B5EF4-FFF2-40B4-BE49-F238E27FC236}">
                <a16:creationId xmlns:a16="http://schemas.microsoft.com/office/drawing/2014/main" id="{F5EFB9D0-0A91-CE6C-76F0-1FE79B9BA233}"/>
              </a:ext>
            </a:extLst>
          </p:cNvPr>
          <p:cNvSpPr>
            <a:spLocks noGrp="1"/>
          </p:cNvSpPr>
          <p:nvPr>
            <p:ph type="sldNum" sz="quarter" idx="12"/>
          </p:nvPr>
        </p:nvSpPr>
        <p:spPr/>
        <p:txBody>
          <a:bodyPr/>
          <a:lstStyle/>
          <a:p>
            <a:fld id="{A27A7669-33A8-428B-BF2E-7DA931436465}" type="slidenum">
              <a:rPr lang="he-IL" smtClean="0"/>
              <a:t>6</a:t>
            </a:fld>
            <a:endParaRPr lang="he-IL"/>
          </a:p>
        </p:txBody>
      </p:sp>
    </p:spTree>
    <p:extLst>
      <p:ext uri="{BB962C8B-B14F-4D97-AF65-F5344CB8AC3E}">
        <p14:creationId xmlns:p14="http://schemas.microsoft.com/office/powerpoint/2010/main" val="26668565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018A42EE-F5E9-D3F8-F7CD-9B12D845047E}"/>
              </a:ext>
            </a:extLst>
          </p:cNvPr>
          <p:cNvSpPr>
            <a:spLocks noGrp="1"/>
          </p:cNvSpPr>
          <p:nvPr>
            <p:ph type="sldNum" sz="quarter" idx="12"/>
          </p:nvPr>
        </p:nvSpPr>
        <p:spPr/>
        <p:txBody>
          <a:bodyPr/>
          <a:lstStyle/>
          <a:p>
            <a:fld id="{A27A7669-33A8-428B-BF2E-7DA931436465}" type="slidenum">
              <a:rPr lang="he-IL" smtClean="0"/>
              <a:t>60</a:t>
            </a:fld>
            <a:endParaRPr lang="he-IL"/>
          </a:p>
        </p:txBody>
      </p:sp>
      <p:pic>
        <p:nvPicPr>
          <p:cNvPr id="6" name="תמונה 5">
            <a:extLst>
              <a:ext uri="{FF2B5EF4-FFF2-40B4-BE49-F238E27FC236}">
                <a16:creationId xmlns:a16="http://schemas.microsoft.com/office/drawing/2014/main" id="{0423B85E-14F9-A1BB-F6DC-8FD96D0EF2CD}"/>
              </a:ext>
            </a:extLst>
          </p:cNvPr>
          <p:cNvPicPr>
            <a:picLocks noChangeAspect="1"/>
          </p:cNvPicPr>
          <p:nvPr/>
        </p:nvPicPr>
        <p:blipFill>
          <a:blip r:embed="rId2"/>
          <a:stretch>
            <a:fillRect/>
          </a:stretch>
        </p:blipFill>
        <p:spPr>
          <a:xfrm>
            <a:off x="1337037" y="3694404"/>
            <a:ext cx="4547326" cy="1515775"/>
          </a:xfrm>
          <a:prstGeom prst="rect">
            <a:avLst/>
          </a:prstGeom>
        </p:spPr>
      </p:pic>
      <p:pic>
        <p:nvPicPr>
          <p:cNvPr id="8" name="תמונה 7">
            <a:extLst>
              <a:ext uri="{FF2B5EF4-FFF2-40B4-BE49-F238E27FC236}">
                <a16:creationId xmlns:a16="http://schemas.microsoft.com/office/drawing/2014/main" id="{62E526E2-8F76-5041-8665-463696D0956A}"/>
              </a:ext>
            </a:extLst>
          </p:cNvPr>
          <p:cNvPicPr>
            <a:picLocks noChangeAspect="1"/>
          </p:cNvPicPr>
          <p:nvPr/>
        </p:nvPicPr>
        <p:blipFill>
          <a:blip r:embed="rId3"/>
          <a:stretch>
            <a:fillRect/>
          </a:stretch>
        </p:blipFill>
        <p:spPr>
          <a:xfrm>
            <a:off x="7399150" y="3694403"/>
            <a:ext cx="3872115" cy="1515774"/>
          </a:xfrm>
          <a:prstGeom prst="rect">
            <a:avLst/>
          </a:prstGeom>
        </p:spPr>
      </p:pic>
      <p:grpSp>
        <p:nvGrpSpPr>
          <p:cNvPr id="16" name="קבוצה 15">
            <a:extLst>
              <a:ext uri="{FF2B5EF4-FFF2-40B4-BE49-F238E27FC236}">
                <a16:creationId xmlns:a16="http://schemas.microsoft.com/office/drawing/2014/main" id="{2A461A03-5612-4210-CBB6-379F9B4B721F}"/>
              </a:ext>
            </a:extLst>
          </p:cNvPr>
          <p:cNvGrpSpPr>
            <a:grpSpLocks noChangeAspect="1"/>
          </p:cNvGrpSpPr>
          <p:nvPr/>
        </p:nvGrpSpPr>
        <p:grpSpPr>
          <a:xfrm>
            <a:off x="1960318" y="908848"/>
            <a:ext cx="3759342" cy="1515773"/>
            <a:chOff x="2368731" y="801522"/>
            <a:chExt cx="2622566" cy="1057423"/>
          </a:xfrm>
        </p:grpSpPr>
        <p:pic>
          <p:nvPicPr>
            <p:cNvPr id="12" name="תמונה 11">
              <a:extLst>
                <a:ext uri="{FF2B5EF4-FFF2-40B4-BE49-F238E27FC236}">
                  <a16:creationId xmlns:a16="http://schemas.microsoft.com/office/drawing/2014/main" id="{C0980951-D0AD-D34A-7A22-0BECF9765215}"/>
                </a:ext>
              </a:extLst>
            </p:cNvPr>
            <p:cNvPicPr>
              <a:picLocks noChangeAspect="1"/>
            </p:cNvPicPr>
            <p:nvPr/>
          </p:nvPicPr>
          <p:blipFill>
            <a:blip r:embed="rId4"/>
            <a:srcRect l="6994"/>
            <a:stretch/>
          </p:blipFill>
          <p:spPr>
            <a:xfrm>
              <a:off x="2368731" y="801522"/>
              <a:ext cx="2622566" cy="1057423"/>
            </a:xfrm>
            <a:prstGeom prst="rect">
              <a:avLst/>
            </a:prstGeom>
          </p:spPr>
        </p:pic>
        <p:pic>
          <p:nvPicPr>
            <p:cNvPr id="13" name="תמונה 12">
              <a:extLst>
                <a:ext uri="{FF2B5EF4-FFF2-40B4-BE49-F238E27FC236}">
                  <a16:creationId xmlns:a16="http://schemas.microsoft.com/office/drawing/2014/main" id="{44001D0D-1307-D617-E69C-9BF7A685B466}"/>
                </a:ext>
              </a:extLst>
            </p:cNvPr>
            <p:cNvPicPr>
              <a:picLocks noChangeAspect="1"/>
            </p:cNvPicPr>
            <p:nvPr/>
          </p:nvPicPr>
          <p:blipFill>
            <a:blip r:embed="rId4"/>
            <a:srcRect l="4358" r="92872"/>
            <a:stretch/>
          </p:blipFill>
          <p:spPr>
            <a:xfrm>
              <a:off x="2562224" y="801522"/>
              <a:ext cx="78105" cy="1057423"/>
            </a:xfrm>
            <a:prstGeom prst="rect">
              <a:avLst/>
            </a:prstGeom>
          </p:spPr>
        </p:pic>
        <p:cxnSp>
          <p:nvCxnSpPr>
            <p:cNvPr id="15" name="מחבר ישר 14">
              <a:extLst>
                <a:ext uri="{FF2B5EF4-FFF2-40B4-BE49-F238E27FC236}">
                  <a16:creationId xmlns:a16="http://schemas.microsoft.com/office/drawing/2014/main" id="{98274487-A466-F56E-3267-4D43E1D7698E}"/>
                </a:ext>
              </a:extLst>
            </p:cNvPr>
            <p:cNvCxnSpPr/>
            <p:nvPr/>
          </p:nvCxnSpPr>
          <p:spPr>
            <a:xfrm>
              <a:off x="3102864" y="1408176"/>
              <a:ext cx="170688"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8" name="תמונה 17">
            <a:extLst>
              <a:ext uri="{FF2B5EF4-FFF2-40B4-BE49-F238E27FC236}">
                <a16:creationId xmlns:a16="http://schemas.microsoft.com/office/drawing/2014/main" id="{5BA78F22-5A99-5406-A8F7-0A769A26DEB4}"/>
              </a:ext>
            </a:extLst>
          </p:cNvPr>
          <p:cNvPicPr>
            <a:picLocks noChangeAspect="1"/>
          </p:cNvPicPr>
          <p:nvPr/>
        </p:nvPicPr>
        <p:blipFill>
          <a:blip r:embed="rId5"/>
          <a:stretch>
            <a:fillRect/>
          </a:stretch>
        </p:blipFill>
        <p:spPr>
          <a:xfrm>
            <a:off x="7399150" y="908848"/>
            <a:ext cx="3464625" cy="1515773"/>
          </a:xfrm>
          <a:prstGeom prst="rect">
            <a:avLst/>
          </a:prstGeom>
        </p:spPr>
      </p:pic>
    </p:spTree>
    <p:extLst>
      <p:ext uri="{BB962C8B-B14F-4D97-AF65-F5344CB8AC3E}">
        <p14:creationId xmlns:p14="http://schemas.microsoft.com/office/powerpoint/2010/main" val="2580959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a:extLst>
              <a:ext uri="{FF2B5EF4-FFF2-40B4-BE49-F238E27FC236}">
                <a16:creationId xmlns:a16="http://schemas.microsoft.com/office/drawing/2014/main" id="{EFA2350B-F4B4-4710-485C-ED425C630990}"/>
              </a:ext>
            </a:extLst>
          </p:cNvPr>
          <p:cNvSpPr>
            <a:spLocks noGrp="1"/>
          </p:cNvSpPr>
          <p:nvPr>
            <p:ph type="sldNum" sz="quarter" idx="12"/>
          </p:nvPr>
        </p:nvSpPr>
        <p:spPr/>
        <p:txBody>
          <a:bodyPr/>
          <a:lstStyle/>
          <a:p>
            <a:fld id="{A27A7669-33A8-428B-BF2E-7DA931436465}" type="slidenum">
              <a:rPr lang="he-IL" smtClean="0"/>
              <a:t>61</a:t>
            </a:fld>
            <a:endParaRPr lang="he-IL"/>
          </a:p>
        </p:txBody>
      </p:sp>
      <p:graphicFrame>
        <p:nvGraphicFramePr>
          <p:cNvPr id="5" name="טבלה 4">
            <a:extLst>
              <a:ext uri="{FF2B5EF4-FFF2-40B4-BE49-F238E27FC236}">
                <a16:creationId xmlns:a16="http://schemas.microsoft.com/office/drawing/2014/main" id="{E01773E2-F547-F6CD-E53A-1AFA1705349D}"/>
              </a:ext>
            </a:extLst>
          </p:cNvPr>
          <p:cNvGraphicFramePr>
            <a:graphicFrameLocks noGrp="1"/>
          </p:cNvGraphicFramePr>
          <p:nvPr>
            <p:extLst>
              <p:ext uri="{D42A27DB-BD31-4B8C-83A1-F6EECF244321}">
                <p14:modId xmlns:p14="http://schemas.microsoft.com/office/powerpoint/2010/main" val="4168985975"/>
              </p:ext>
            </p:extLst>
          </p:nvPr>
        </p:nvGraphicFramePr>
        <p:xfrm>
          <a:off x="3525428" y="1793270"/>
          <a:ext cx="5141142" cy="4414016"/>
        </p:xfrm>
        <a:graphic>
          <a:graphicData uri="http://schemas.openxmlformats.org/drawingml/2006/table">
            <a:tbl>
              <a:tblPr firstRow="1" firstCol="1" bandRow="1">
                <a:tableStyleId>{5C22544A-7EE6-4342-B048-85BDC9FD1C3A}</a:tableStyleId>
              </a:tblPr>
              <a:tblGrid>
                <a:gridCol w="1885771">
                  <a:extLst>
                    <a:ext uri="{9D8B030D-6E8A-4147-A177-3AD203B41FA5}">
                      <a16:colId xmlns:a16="http://schemas.microsoft.com/office/drawing/2014/main" val="1564234944"/>
                    </a:ext>
                  </a:extLst>
                </a:gridCol>
                <a:gridCol w="1712908">
                  <a:extLst>
                    <a:ext uri="{9D8B030D-6E8A-4147-A177-3AD203B41FA5}">
                      <a16:colId xmlns:a16="http://schemas.microsoft.com/office/drawing/2014/main" val="3718063056"/>
                    </a:ext>
                  </a:extLst>
                </a:gridCol>
                <a:gridCol w="1542463">
                  <a:extLst>
                    <a:ext uri="{9D8B030D-6E8A-4147-A177-3AD203B41FA5}">
                      <a16:colId xmlns:a16="http://schemas.microsoft.com/office/drawing/2014/main" val="2807009260"/>
                    </a:ext>
                  </a:extLst>
                </a:gridCol>
              </a:tblGrid>
              <a:tr h="215900">
                <a:tc>
                  <a:txBody>
                    <a:bodyPr/>
                    <a:lstStyle/>
                    <a:p>
                      <a:pPr algn="ctr" rtl="1">
                        <a:lnSpc>
                          <a:spcPct val="150000"/>
                        </a:lnSpc>
                        <a:spcAft>
                          <a:spcPts val="800"/>
                        </a:spcAft>
                      </a:pPr>
                      <a:r>
                        <a:rPr lang="en-US" sz="2400" kern="100" dirty="0">
                          <a:effectLst/>
                        </a:rPr>
                        <a:t>Factor</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kern="100">
                          <a:effectLst/>
                        </a:rPr>
                        <a:t>F Ratio</a:t>
                      </a:r>
                      <a:endParaRPr lang="en-US" sz="20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kern="100">
                          <a:effectLst/>
                        </a:rPr>
                        <a:t>Prob &gt; F</a:t>
                      </a:r>
                      <a:endParaRPr lang="en-US" sz="20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extLst>
                  <a:ext uri="{0D108BD9-81ED-4DB2-BD59-A6C34878D82A}">
                    <a16:rowId xmlns:a16="http://schemas.microsoft.com/office/drawing/2014/main" val="4126484978"/>
                  </a:ext>
                </a:extLst>
              </a:tr>
              <a:tr h="215900">
                <a:tc>
                  <a:txBody>
                    <a:bodyPr/>
                    <a:lstStyle/>
                    <a:p>
                      <a:pPr algn="ctr" rtl="1">
                        <a:lnSpc>
                          <a:spcPct val="150000"/>
                        </a:lnSpc>
                        <a:spcAft>
                          <a:spcPts val="800"/>
                        </a:spcAft>
                      </a:pPr>
                      <a:r>
                        <a:rPr lang="en-US" sz="2400" kern="100" dirty="0">
                          <a:effectLst/>
                        </a:rPr>
                        <a:t>Species (S)</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kern="100" dirty="0">
                          <a:effectLst/>
                        </a:rPr>
                        <a:t>32.4247 </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b="1" kern="100" dirty="0">
                          <a:effectLst/>
                        </a:rPr>
                        <a:t>&lt;.0001</a:t>
                      </a:r>
                      <a:endParaRPr lang="en-US" sz="20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extLst>
                  <a:ext uri="{0D108BD9-81ED-4DB2-BD59-A6C34878D82A}">
                    <a16:rowId xmlns:a16="http://schemas.microsoft.com/office/drawing/2014/main" val="3525199224"/>
                  </a:ext>
                </a:extLst>
              </a:tr>
              <a:tr h="215900">
                <a:tc>
                  <a:txBody>
                    <a:bodyPr/>
                    <a:lstStyle/>
                    <a:p>
                      <a:pPr algn="ctr" rtl="1">
                        <a:lnSpc>
                          <a:spcPct val="150000"/>
                        </a:lnSpc>
                        <a:spcAft>
                          <a:spcPts val="800"/>
                        </a:spcAft>
                      </a:pPr>
                      <a:r>
                        <a:rPr lang="en-US" sz="2400" kern="100" dirty="0">
                          <a:effectLst/>
                        </a:rPr>
                        <a:t>Time (T)</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kern="100" dirty="0">
                          <a:effectLst/>
                        </a:rPr>
                        <a:t>48.092</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b="1" kern="100" dirty="0">
                          <a:effectLst/>
                        </a:rPr>
                        <a:t>&lt;.0001</a:t>
                      </a:r>
                      <a:endParaRPr lang="en-US" sz="20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extLst>
                  <a:ext uri="{0D108BD9-81ED-4DB2-BD59-A6C34878D82A}">
                    <a16:rowId xmlns:a16="http://schemas.microsoft.com/office/drawing/2014/main" val="2392512790"/>
                  </a:ext>
                </a:extLst>
              </a:tr>
              <a:tr h="215900">
                <a:tc>
                  <a:txBody>
                    <a:bodyPr/>
                    <a:lstStyle/>
                    <a:p>
                      <a:pPr algn="ctr" rtl="1">
                        <a:lnSpc>
                          <a:spcPct val="150000"/>
                        </a:lnSpc>
                        <a:spcAft>
                          <a:spcPts val="800"/>
                        </a:spcAft>
                      </a:pPr>
                      <a:r>
                        <a:rPr lang="en-US" sz="2400" kern="100">
                          <a:effectLst/>
                        </a:rPr>
                        <a:t>Water (W)</a:t>
                      </a:r>
                      <a:endParaRPr lang="en-US" sz="20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kern="100" dirty="0">
                          <a:effectLst/>
                        </a:rPr>
                        <a:t>0.0016 </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kern="100" dirty="0">
                          <a:effectLst/>
                        </a:rPr>
                        <a:t>0.9678</a:t>
                      </a:r>
                      <a:endParaRPr lang="en-US" sz="2000" kern="100" dirty="0">
                        <a:effectLst/>
                      </a:endParaRPr>
                    </a:p>
                  </a:txBody>
                  <a:tcPr marL="68580" marR="68580" marT="38100" marB="17780" anchor="ctr"/>
                </a:tc>
                <a:extLst>
                  <a:ext uri="{0D108BD9-81ED-4DB2-BD59-A6C34878D82A}">
                    <a16:rowId xmlns:a16="http://schemas.microsoft.com/office/drawing/2014/main" val="1237186130"/>
                  </a:ext>
                </a:extLst>
              </a:tr>
              <a:tr h="215900">
                <a:tc>
                  <a:txBody>
                    <a:bodyPr/>
                    <a:lstStyle/>
                    <a:p>
                      <a:pPr algn="ctr" rtl="1">
                        <a:lnSpc>
                          <a:spcPct val="150000"/>
                        </a:lnSpc>
                        <a:spcAft>
                          <a:spcPts val="800"/>
                        </a:spcAft>
                      </a:pPr>
                      <a:r>
                        <a:rPr lang="en-US" sz="2400" kern="100">
                          <a:effectLst/>
                        </a:rPr>
                        <a:t>S×T</a:t>
                      </a:r>
                      <a:endParaRPr lang="en-US" sz="20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kern="100">
                          <a:effectLst/>
                        </a:rPr>
                        <a:t>8.4325</a:t>
                      </a:r>
                      <a:endParaRPr lang="en-US" sz="20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b="1" kern="100" dirty="0">
                          <a:effectLst/>
                        </a:rPr>
                        <a:t>&lt;.0001</a:t>
                      </a:r>
                      <a:endParaRPr lang="en-US" sz="2000" b="1"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extLst>
                  <a:ext uri="{0D108BD9-81ED-4DB2-BD59-A6C34878D82A}">
                    <a16:rowId xmlns:a16="http://schemas.microsoft.com/office/drawing/2014/main" val="2017715532"/>
                  </a:ext>
                </a:extLst>
              </a:tr>
              <a:tr h="215900">
                <a:tc>
                  <a:txBody>
                    <a:bodyPr/>
                    <a:lstStyle/>
                    <a:p>
                      <a:pPr algn="ctr" rtl="1">
                        <a:lnSpc>
                          <a:spcPct val="150000"/>
                        </a:lnSpc>
                        <a:spcAft>
                          <a:spcPts val="800"/>
                        </a:spcAft>
                      </a:pPr>
                      <a:r>
                        <a:rPr lang="en-US" sz="2400" kern="100">
                          <a:effectLst/>
                        </a:rPr>
                        <a:t>S×W</a:t>
                      </a:r>
                      <a:endParaRPr lang="en-US" sz="20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kern="100" dirty="0">
                          <a:effectLst/>
                        </a:rPr>
                        <a:t>3.3437</a:t>
                      </a:r>
                      <a:endParaRPr lang="en-US" sz="2000" kern="100" dirty="0">
                        <a:effectLst/>
                      </a:endParaRPr>
                    </a:p>
                  </a:txBody>
                  <a:tcPr marL="68580" marR="68580" marT="38100" marB="17780" anchor="ctr"/>
                </a:tc>
                <a:tc>
                  <a:txBody>
                    <a:bodyPr/>
                    <a:lstStyle/>
                    <a:p>
                      <a:pPr algn="ctr" rtl="1">
                        <a:lnSpc>
                          <a:spcPct val="150000"/>
                        </a:lnSpc>
                        <a:spcAft>
                          <a:spcPts val="800"/>
                        </a:spcAft>
                      </a:pPr>
                      <a:r>
                        <a:rPr lang="en-US" sz="2400" kern="100" dirty="0">
                          <a:effectLst/>
                        </a:rPr>
                        <a:t>0.0103</a:t>
                      </a:r>
                      <a:endParaRPr lang="en-US" sz="2000" kern="100" dirty="0">
                        <a:effectLst/>
                      </a:endParaRPr>
                    </a:p>
                  </a:txBody>
                  <a:tcPr marL="68580" marR="68580" marT="38100" marB="17780" anchor="ctr"/>
                </a:tc>
                <a:extLst>
                  <a:ext uri="{0D108BD9-81ED-4DB2-BD59-A6C34878D82A}">
                    <a16:rowId xmlns:a16="http://schemas.microsoft.com/office/drawing/2014/main" val="2322889433"/>
                  </a:ext>
                </a:extLst>
              </a:tr>
              <a:tr h="215900">
                <a:tc>
                  <a:txBody>
                    <a:bodyPr/>
                    <a:lstStyle/>
                    <a:p>
                      <a:pPr algn="ctr" rtl="1">
                        <a:lnSpc>
                          <a:spcPct val="150000"/>
                        </a:lnSpc>
                        <a:spcAft>
                          <a:spcPts val="800"/>
                        </a:spcAft>
                      </a:pPr>
                      <a:r>
                        <a:rPr lang="en-US" sz="2400" kern="100">
                          <a:effectLst/>
                        </a:rPr>
                        <a:t>T×W</a:t>
                      </a:r>
                      <a:endParaRPr lang="en-US" sz="20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kern="100" dirty="0">
                          <a:effectLst/>
                        </a:rPr>
                        <a:t>0.8086</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kern="100" dirty="0">
                          <a:effectLst/>
                        </a:rPr>
                        <a:t>0.716</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extLst>
                  <a:ext uri="{0D108BD9-81ED-4DB2-BD59-A6C34878D82A}">
                    <a16:rowId xmlns:a16="http://schemas.microsoft.com/office/drawing/2014/main" val="3854039624"/>
                  </a:ext>
                </a:extLst>
              </a:tr>
              <a:tr h="215900">
                <a:tc>
                  <a:txBody>
                    <a:bodyPr/>
                    <a:lstStyle/>
                    <a:p>
                      <a:pPr algn="ctr" rtl="1">
                        <a:lnSpc>
                          <a:spcPct val="150000"/>
                        </a:lnSpc>
                        <a:spcAft>
                          <a:spcPts val="800"/>
                        </a:spcAft>
                      </a:pPr>
                      <a:r>
                        <a:rPr lang="en-US" sz="2400" kern="100">
                          <a:effectLst/>
                        </a:rPr>
                        <a:t>S×T×W</a:t>
                      </a:r>
                      <a:endParaRPr lang="en-US" sz="20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tc>
                  <a:txBody>
                    <a:bodyPr/>
                    <a:lstStyle/>
                    <a:p>
                      <a:pPr algn="ctr" rtl="1">
                        <a:lnSpc>
                          <a:spcPct val="150000"/>
                        </a:lnSpc>
                        <a:spcAft>
                          <a:spcPts val="800"/>
                        </a:spcAft>
                      </a:pPr>
                      <a:r>
                        <a:rPr lang="en-US" sz="2400" kern="100" dirty="0">
                          <a:effectLst/>
                        </a:rPr>
                        <a:t>0.9398</a:t>
                      </a:r>
                      <a:endParaRPr lang="en-US" sz="2000" kern="100" dirty="0">
                        <a:effectLst/>
                      </a:endParaRPr>
                    </a:p>
                  </a:txBody>
                  <a:tcPr marL="68580" marR="68580" marT="38100" marB="17780" anchor="ctr"/>
                </a:tc>
                <a:tc>
                  <a:txBody>
                    <a:bodyPr/>
                    <a:lstStyle/>
                    <a:p>
                      <a:pPr algn="ctr" rtl="1">
                        <a:lnSpc>
                          <a:spcPct val="150000"/>
                        </a:lnSpc>
                        <a:spcAft>
                          <a:spcPts val="800"/>
                        </a:spcAft>
                      </a:pPr>
                      <a:r>
                        <a:rPr lang="en-US" sz="2400" kern="100" dirty="0">
                          <a:effectLst/>
                        </a:rPr>
                        <a:t>0.6318</a:t>
                      </a:r>
                      <a:endParaRPr lang="en-US" sz="20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38100" marB="17780" anchor="ctr"/>
                </a:tc>
                <a:extLst>
                  <a:ext uri="{0D108BD9-81ED-4DB2-BD59-A6C34878D82A}">
                    <a16:rowId xmlns:a16="http://schemas.microsoft.com/office/drawing/2014/main" val="1677015096"/>
                  </a:ext>
                </a:extLst>
              </a:tr>
            </a:tbl>
          </a:graphicData>
        </a:graphic>
      </p:graphicFrame>
      <p:sp>
        <p:nvSpPr>
          <p:cNvPr id="6" name="תיבת טקסט 5">
            <a:extLst>
              <a:ext uri="{FF2B5EF4-FFF2-40B4-BE49-F238E27FC236}">
                <a16:creationId xmlns:a16="http://schemas.microsoft.com/office/drawing/2014/main" id="{08EB7794-B76F-C00B-DA49-E744CA9922D9}"/>
              </a:ext>
            </a:extLst>
          </p:cNvPr>
          <p:cNvSpPr txBox="1"/>
          <p:nvPr/>
        </p:nvSpPr>
        <p:spPr>
          <a:xfrm>
            <a:off x="4215356" y="337458"/>
            <a:ext cx="3761287" cy="769441"/>
          </a:xfrm>
          <a:prstGeom prst="rect">
            <a:avLst/>
          </a:prstGeom>
          <a:noFill/>
        </p:spPr>
        <p:txBody>
          <a:bodyPr wrap="none" rtlCol="1">
            <a:spAutoFit/>
          </a:bodyPr>
          <a:lstStyle/>
          <a:p>
            <a:r>
              <a:rPr lang="en-US" sz="4400" dirty="0"/>
              <a:t>ANOVA of LWP</a:t>
            </a:r>
            <a:endParaRPr lang="he-IL" sz="4400" dirty="0"/>
          </a:p>
        </p:txBody>
      </p:sp>
    </p:spTree>
    <p:extLst>
      <p:ext uri="{BB962C8B-B14F-4D97-AF65-F5344CB8AC3E}">
        <p14:creationId xmlns:p14="http://schemas.microsoft.com/office/powerpoint/2010/main" val="27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19E4A4A-F599-420A-86B9-49D1420BDA55}"/>
              </a:ext>
            </a:extLst>
          </p:cNvPr>
          <p:cNvPicPr>
            <a:picLocks noChangeAspect="1"/>
          </p:cNvPicPr>
          <p:nvPr/>
        </p:nvPicPr>
        <p:blipFill>
          <a:blip r:embed="rId2"/>
          <a:srcRect l="1071" t="20100" r="1451" b="21569"/>
          <a:stretch/>
        </p:blipFill>
        <p:spPr>
          <a:xfrm>
            <a:off x="480974" y="1411739"/>
            <a:ext cx="11230052" cy="3780021"/>
          </a:xfrm>
          <a:prstGeom prst="rect">
            <a:avLst/>
          </a:prstGeom>
        </p:spPr>
      </p:pic>
      <p:sp>
        <p:nvSpPr>
          <p:cNvPr id="3" name="מציין מיקום של מספר שקופית 2">
            <a:extLst>
              <a:ext uri="{FF2B5EF4-FFF2-40B4-BE49-F238E27FC236}">
                <a16:creationId xmlns:a16="http://schemas.microsoft.com/office/drawing/2014/main" id="{DFADD349-38F5-4602-B6EE-C40EA56185D5}"/>
              </a:ext>
            </a:extLst>
          </p:cNvPr>
          <p:cNvSpPr>
            <a:spLocks noGrp="1"/>
          </p:cNvSpPr>
          <p:nvPr>
            <p:ph type="sldNum" sz="quarter" idx="12"/>
          </p:nvPr>
        </p:nvSpPr>
        <p:spPr/>
        <p:txBody>
          <a:bodyPr/>
          <a:lstStyle/>
          <a:p>
            <a:fld id="{A27A7669-33A8-428B-BF2E-7DA931436465}" type="slidenum">
              <a:rPr lang="he-IL" smtClean="0"/>
              <a:t>62</a:t>
            </a:fld>
            <a:endParaRPr lang="he-IL"/>
          </a:p>
        </p:txBody>
      </p:sp>
    </p:spTree>
    <p:extLst>
      <p:ext uri="{BB962C8B-B14F-4D97-AF65-F5344CB8AC3E}">
        <p14:creationId xmlns:p14="http://schemas.microsoft.com/office/powerpoint/2010/main" val="2934723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קבוצה 35">
            <a:extLst>
              <a:ext uri="{FF2B5EF4-FFF2-40B4-BE49-F238E27FC236}">
                <a16:creationId xmlns:a16="http://schemas.microsoft.com/office/drawing/2014/main" id="{B07EB1AE-F93E-6537-BE3E-9747076042D1}"/>
              </a:ext>
            </a:extLst>
          </p:cNvPr>
          <p:cNvGrpSpPr>
            <a:grpSpLocks noChangeAspect="1"/>
          </p:cNvGrpSpPr>
          <p:nvPr/>
        </p:nvGrpSpPr>
        <p:grpSpPr>
          <a:xfrm>
            <a:off x="54355" y="1899920"/>
            <a:ext cx="11980746" cy="2946400"/>
            <a:chOff x="1232177" y="2622524"/>
            <a:chExt cx="8681901" cy="2135122"/>
          </a:xfrm>
        </p:grpSpPr>
        <p:pic>
          <p:nvPicPr>
            <p:cNvPr id="2" name="Picture 4">
              <a:extLst>
                <a:ext uri="{FF2B5EF4-FFF2-40B4-BE49-F238E27FC236}">
                  <a16:creationId xmlns:a16="http://schemas.microsoft.com/office/drawing/2014/main" id="{5C7E6D18-84D8-C05C-AE01-7E4A60196B26}"/>
                </a:ext>
              </a:extLst>
            </p:cNvPr>
            <p:cNvPicPr>
              <a:picLocks noChangeAspect="1"/>
            </p:cNvPicPr>
            <p:nvPr/>
          </p:nvPicPr>
          <p:blipFill>
            <a:blip r:embed="rId2"/>
            <a:stretch>
              <a:fillRect/>
            </a:stretch>
          </p:blipFill>
          <p:spPr>
            <a:xfrm>
              <a:off x="1252188" y="2639801"/>
              <a:ext cx="2905857" cy="2117845"/>
            </a:xfrm>
            <a:prstGeom prst="rect">
              <a:avLst/>
            </a:prstGeom>
          </p:spPr>
        </p:pic>
        <p:sp>
          <p:nvSpPr>
            <p:cNvPr id="3" name="צורה חופשית: צורה 1">
              <a:extLst>
                <a:ext uri="{FF2B5EF4-FFF2-40B4-BE49-F238E27FC236}">
                  <a16:creationId xmlns:a16="http://schemas.microsoft.com/office/drawing/2014/main" id="{3AD7027D-9BDF-68B3-28BD-E96E2881666C}"/>
                </a:ext>
              </a:extLst>
            </p:cNvPr>
            <p:cNvSpPr/>
            <p:nvPr/>
          </p:nvSpPr>
          <p:spPr>
            <a:xfrm>
              <a:off x="1737578" y="3610479"/>
              <a:ext cx="1126343" cy="1105986"/>
            </a:xfrm>
            <a:custGeom>
              <a:avLst/>
              <a:gdLst>
                <a:gd name="connsiteX0" fmla="*/ 2571750 w 3648075"/>
                <a:gd name="connsiteY0" fmla="*/ 257175 h 3581400"/>
                <a:gd name="connsiteX1" fmla="*/ 2266950 w 3648075"/>
                <a:gd name="connsiteY1" fmla="*/ 228600 h 3581400"/>
                <a:gd name="connsiteX2" fmla="*/ 2047875 w 3648075"/>
                <a:gd name="connsiteY2" fmla="*/ 0 h 3581400"/>
                <a:gd name="connsiteX3" fmla="*/ 1685925 w 3648075"/>
                <a:gd name="connsiteY3" fmla="*/ 66675 h 3581400"/>
                <a:gd name="connsiteX4" fmla="*/ 1504950 w 3648075"/>
                <a:gd name="connsiteY4" fmla="*/ 361950 h 3581400"/>
                <a:gd name="connsiteX5" fmla="*/ 981075 w 3648075"/>
                <a:gd name="connsiteY5" fmla="*/ 314325 h 3581400"/>
                <a:gd name="connsiteX6" fmla="*/ 685800 w 3648075"/>
                <a:gd name="connsiteY6" fmla="*/ 447675 h 3581400"/>
                <a:gd name="connsiteX7" fmla="*/ 523875 w 3648075"/>
                <a:gd name="connsiteY7" fmla="*/ 733425 h 3581400"/>
                <a:gd name="connsiteX8" fmla="*/ 228600 w 3648075"/>
                <a:gd name="connsiteY8" fmla="*/ 1362075 h 3581400"/>
                <a:gd name="connsiteX9" fmla="*/ 238125 w 3648075"/>
                <a:gd name="connsiteY9" fmla="*/ 1685925 h 3581400"/>
                <a:gd name="connsiteX10" fmla="*/ 0 w 3648075"/>
                <a:gd name="connsiteY10" fmla="*/ 1952625 h 3581400"/>
                <a:gd name="connsiteX11" fmla="*/ 95250 w 3648075"/>
                <a:gd name="connsiteY11" fmla="*/ 2371725 h 3581400"/>
                <a:gd name="connsiteX12" fmla="*/ 247650 w 3648075"/>
                <a:gd name="connsiteY12" fmla="*/ 2809875 h 3581400"/>
                <a:gd name="connsiteX13" fmla="*/ 1600200 w 3648075"/>
                <a:gd name="connsiteY13" fmla="*/ 3219450 h 3581400"/>
                <a:gd name="connsiteX14" fmla="*/ 2305050 w 3648075"/>
                <a:gd name="connsiteY14" fmla="*/ 3581400 h 3581400"/>
                <a:gd name="connsiteX15" fmla="*/ 3419475 w 3648075"/>
                <a:gd name="connsiteY15" fmla="*/ 2667000 h 3581400"/>
                <a:gd name="connsiteX16" fmla="*/ 3648075 w 3648075"/>
                <a:gd name="connsiteY16" fmla="*/ 2076450 h 3581400"/>
                <a:gd name="connsiteX17" fmla="*/ 3429000 w 3648075"/>
                <a:gd name="connsiteY17" fmla="*/ 1219200 h 3581400"/>
                <a:gd name="connsiteX18" fmla="*/ 2905125 w 3648075"/>
                <a:gd name="connsiteY18" fmla="*/ 800100 h 3581400"/>
                <a:gd name="connsiteX19" fmla="*/ 2724150 w 3648075"/>
                <a:gd name="connsiteY19" fmla="*/ 685800 h 3581400"/>
                <a:gd name="connsiteX20" fmla="*/ 2571750 w 3648075"/>
                <a:gd name="connsiteY20" fmla="*/ 257175 h 3581400"/>
                <a:gd name="connsiteX0" fmla="*/ 2571750 w 3648075"/>
                <a:gd name="connsiteY0" fmla="*/ 257175 h 3581400"/>
                <a:gd name="connsiteX1" fmla="*/ 2266950 w 3648075"/>
                <a:gd name="connsiteY1" fmla="*/ 228600 h 3581400"/>
                <a:gd name="connsiteX2" fmla="*/ 2047875 w 3648075"/>
                <a:gd name="connsiteY2" fmla="*/ 0 h 3581400"/>
                <a:gd name="connsiteX3" fmla="*/ 1685925 w 3648075"/>
                <a:gd name="connsiteY3" fmla="*/ 66675 h 3581400"/>
                <a:gd name="connsiteX4" fmla="*/ 1504950 w 3648075"/>
                <a:gd name="connsiteY4" fmla="*/ 361950 h 3581400"/>
                <a:gd name="connsiteX5" fmla="*/ 981075 w 3648075"/>
                <a:gd name="connsiteY5" fmla="*/ 314325 h 3581400"/>
                <a:gd name="connsiteX6" fmla="*/ 685800 w 3648075"/>
                <a:gd name="connsiteY6" fmla="*/ 447675 h 3581400"/>
                <a:gd name="connsiteX7" fmla="*/ 523875 w 3648075"/>
                <a:gd name="connsiteY7" fmla="*/ 733425 h 3581400"/>
                <a:gd name="connsiteX8" fmla="*/ 228600 w 3648075"/>
                <a:gd name="connsiteY8" fmla="*/ 1362075 h 3581400"/>
                <a:gd name="connsiteX9" fmla="*/ 238125 w 3648075"/>
                <a:gd name="connsiteY9" fmla="*/ 1685925 h 3581400"/>
                <a:gd name="connsiteX10" fmla="*/ 0 w 3648075"/>
                <a:gd name="connsiteY10" fmla="*/ 1952625 h 3581400"/>
                <a:gd name="connsiteX11" fmla="*/ 95250 w 3648075"/>
                <a:gd name="connsiteY11" fmla="*/ 2371725 h 3581400"/>
                <a:gd name="connsiteX12" fmla="*/ 247650 w 3648075"/>
                <a:gd name="connsiteY12" fmla="*/ 2809875 h 3581400"/>
                <a:gd name="connsiteX13" fmla="*/ 1600200 w 3648075"/>
                <a:gd name="connsiteY13" fmla="*/ 3219450 h 3581400"/>
                <a:gd name="connsiteX14" fmla="*/ 2305050 w 3648075"/>
                <a:gd name="connsiteY14" fmla="*/ 3581400 h 3581400"/>
                <a:gd name="connsiteX15" fmla="*/ 3419475 w 3648075"/>
                <a:gd name="connsiteY15" fmla="*/ 2667000 h 3581400"/>
                <a:gd name="connsiteX16" fmla="*/ 3648075 w 3648075"/>
                <a:gd name="connsiteY16" fmla="*/ 2076450 h 3581400"/>
                <a:gd name="connsiteX17" fmla="*/ 3429000 w 3648075"/>
                <a:gd name="connsiteY17" fmla="*/ 1219200 h 3581400"/>
                <a:gd name="connsiteX18" fmla="*/ 2905125 w 3648075"/>
                <a:gd name="connsiteY18" fmla="*/ 800100 h 3581400"/>
                <a:gd name="connsiteX19" fmla="*/ 2771775 w 3648075"/>
                <a:gd name="connsiteY19" fmla="*/ 523875 h 3581400"/>
                <a:gd name="connsiteX20" fmla="*/ 2571750 w 3648075"/>
                <a:gd name="connsiteY20" fmla="*/ 257175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48075" h="3581400">
                  <a:moveTo>
                    <a:pt x="2571750" y="257175"/>
                  </a:moveTo>
                  <a:lnTo>
                    <a:pt x="2266950" y="228600"/>
                  </a:lnTo>
                  <a:lnTo>
                    <a:pt x="2047875" y="0"/>
                  </a:lnTo>
                  <a:lnTo>
                    <a:pt x="1685925" y="66675"/>
                  </a:lnTo>
                  <a:lnTo>
                    <a:pt x="1504950" y="361950"/>
                  </a:lnTo>
                  <a:lnTo>
                    <a:pt x="981075" y="314325"/>
                  </a:lnTo>
                  <a:lnTo>
                    <a:pt x="685800" y="447675"/>
                  </a:lnTo>
                  <a:lnTo>
                    <a:pt x="523875" y="733425"/>
                  </a:lnTo>
                  <a:lnTo>
                    <a:pt x="228600" y="1362075"/>
                  </a:lnTo>
                  <a:lnTo>
                    <a:pt x="238125" y="1685925"/>
                  </a:lnTo>
                  <a:lnTo>
                    <a:pt x="0" y="1952625"/>
                  </a:lnTo>
                  <a:lnTo>
                    <a:pt x="95250" y="2371725"/>
                  </a:lnTo>
                  <a:lnTo>
                    <a:pt x="247650" y="2809875"/>
                  </a:lnTo>
                  <a:lnTo>
                    <a:pt x="1600200" y="3219450"/>
                  </a:lnTo>
                  <a:lnTo>
                    <a:pt x="2305050" y="3581400"/>
                  </a:lnTo>
                  <a:lnTo>
                    <a:pt x="3419475" y="2667000"/>
                  </a:lnTo>
                  <a:lnTo>
                    <a:pt x="3648075" y="2076450"/>
                  </a:lnTo>
                  <a:lnTo>
                    <a:pt x="3429000" y="1219200"/>
                  </a:lnTo>
                  <a:lnTo>
                    <a:pt x="2905125" y="800100"/>
                  </a:lnTo>
                  <a:lnTo>
                    <a:pt x="2771775" y="523875"/>
                  </a:lnTo>
                  <a:lnTo>
                    <a:pt x="2571750" y="257175"/>
                  </a:lnTo>
                  <a:close/>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63"/>
            </a:p>
          </p:txBody>
        </p:sp>
        <p:sp>
          <p:nvSpPr>
            <p:cNvPr id="4" name="צורה חופשית: צורה 4">
              <a:extLst>
                <a:ext uri="{FF2B5EF4-FFF2-40B4-BE49-F238E27FC236}">
                  <a16:creationId xmlns:a16="http://schemas.microsoft.com/office/drawing/2014/main" id="{17EBEFA2-647B-3A54-C662-89ED44647C08}"/>
                </a:ext>
              </a:extLst>
            </p:cNvPr>
            <p:cNvSpPr/>
            <p:nvPr/>
          </p:nvSpPr>
          <p:spPr>
            <a:xfrm>
              <a:off x="2119887" y="3022189"/>
              <a:ext cx="696980" cy="647119"/>
            </a:xfrm>
            <a:custGeom>
              <a:avLst/>
              <a:gdLst>
                <a:gd name="connsiteX0" fmla="*/ 1438275 w 2257425"/>
                <a:gd name="connsiteY0" fmla="*/ 0 h 2095500"/>
                <a:gd name="connsiteX1" fmla="*/ 2038350 w 2257425"/>
                <a:gd name="connsiteY1" fmla="*/ 142875 h 2095500"/>
                <a:gd name="connsiteX2" fmla="*/ 2247900 w 2257425"/>
                <a:gd name="connsiteY2" fmla="*/ 657225 h 2095500"/>
                <a:gd name="connsiteX3" fmla="*/ 2257425 w 2257425"/>
                <a:gd name="connsiteY3" fmla="*/ 1333500 h 2095500"/>
                <a:gd name="connsiteX4" fmla="*/ 1428750 w 2257425"/>
                <a:gd name="connsiteY4" fmla="*/ 2095500 h 2095500"/>
                <a:gd name="connsiteX5" fmla="*/ 1009650 w 2257425"/>
                <a:gd name="connsiteY5" fmla="*/ 2095500 h 2095500"/>
                <a:gd name="connsiteX6" fmla="*/ 828675 w 2257425"/>
                <a:gd name="connsiteY6" fmla="*/ 1838325 h 2095500"/>
                <a:gd name="connsiteX7" fmla="*/ 352425 w 2257425"/>
                <a:gd name="connsiteY7" fmla="*/ 1943100 h 2095500"/>
                <a:gd name="connsiteX8" fmla="*/ 0 w 2257425"/>
                <a:gd name="connsiteY8" fmla="*/ 1676400 h 2095500"/>
                <a:gd name="connsiteX9" fmla="*/ 85725 w 2257425"/>
                <a:gd name="connsiteY9" fmla="*/ 1257300 h 2095500"/>
                <a:gd name="connsiteX10" fmla="*/ 1438275 w 2257425"/>
                <a:gd name="connsiteY10" fmla="*/ 0 h 2095500"/>
                <a:gd name="connsiteX0" fmla="*/ 1438275 w 2257425"/>
                <a:gd name="connsiteY0" fmla="*/ 0 h 2095500"/>
                <a:gd name="connsiteX1" fmla="*/ 2038350 w 2257425"/>
                <a:gd name="connsiteY1" fmla="*/ 142875 h 2095500"/>
                <a:gd name="connsiteX2" fmla="*/ 2247900 w 2257425"/>
                <a:gd name="connsiteY2" fmla="*/ 657225 h 2095500"/>
                <a:gd name="connsiteX3" fmla="*/ 2257425 w 2257425"/>
                <a:gd name="connsiteY3" fmla="*/ 1333500 h 2095500"/>
                <a:gd name="connsiteX4" fmla="*/ 1428750 w 2257425"/>
                <a:gd name="connsiteY4" fmla="*/ 2095500 h 2095500"/>
                <a:gd name="connsiteX5" fmla="*/ 1066800 w 2257425"/>
                <a:gd name="connsiteY5" fmla="*/ 2095500 h 2095500"/>
                <a:gd name="connsiteX6" fmla="*/ 828675 w 2257425"/>
                <a:gd name="connsiteY6" fmla="*/ 1838325 h 2095500"/>
                <a:gd name="connsiteX7" fmla="*/ 352425 w 2257425"/>
                <a:gd name="connsiteY7" fmla="*/ 1943100 h 2095500"/>
                <a:gd name="connsiteX8" fmla="*/ 0 w 2257425"/>
                <a:gd name="connsiteY8" fmla="*/ 1676400 h 2095500"/>
                <a:gd name="connsiteX9" fmla="*/ 85725 w 2257425"/>
                <a:gd name="connsiteY9" fmla="*/ 1257300 h 2095500"/>
                <a:gd name="connsiteX10" fmla="*/ 1438275 w 2257425"/>
                <a:gd name="connsiteY10" fmla="*/ 0 h 20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7425" h="2095500">
                  <a:moveTo>
                    <a:pt x="1438275" y="0"/>
                  </a:moveTo>
                  <a:lnTo>
                    <a:pt x="2038350" y="142875"/>
                  </a:lnTo>
                  <a:lnTo>
                    <a:pt x="2247900" y="657225"/>
                  </a:lnTo>
                  <a:lnTo>
                    <a:pt x="2257425" y="1333500"/>
                  </a:lnTo>
                  <a:lnTo>
                    <a:pt x="1428750" y="2095500"/>
                  </a:lnTo>
                  <a:lnTo>
                    <a:pt x="1066800" y="2095500"/>
                  </a:lnTo>
                  <a:lnTo>
                    <a:pt x="828675" y="1838325"/>
                  </a:lnTo>
                  <a:lnTo>
                    <a:pt x="352425" y="1943100"/>
                  </a:lnTo>
                  <a:lnTo>
                    <a:pt x="0" y="1676400"/>
                  </a:lnTo>
                  <a:lnTo>
                    <a:pt x="85725" y="1257300"/>
                  </a:lnTo>
                  <a:lnTo>
                    <a:pt x="1438275" y="0"/>
                  </a:lnTo>
                  <a:close/>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63"/>
            </a:p>
          </p:txBody>
        </p:sp>
        <p:sp>
          <p:nvSpPr>
            <p:cNvPr id="5" name="צורה חופשית: צורה 6">
              <a:extLst>
                <a:ext uri="{FF2B5EF4-FFF2-40B4-BE49-F238E27FC236}">
                  <a16:creationId xmlns:a16="http://schemas.microsoft.com/office/drawing/2014/main" id="{0C6CA3A1-954D-D44E-C4EB-C730BD57E625}"/>
                </a:ext>
              </a:extLst>
            </p:cNvPr>
            <p:cNvSpPr/>
            <p:nvPr/>
          </p:nvSpPr>
          <p:spPr>
            <a:xfrm>
              <a:off x="2846276" y="2883940"/>
              <a:ext cx="652867" cy="591232"/>
            </a:xfrm>
            <a:custGeom>
              <a:avLst/>
              <a:gdLst>
                <a:gd name="connsiteX0" fmla="*/ 876300 w 2114550"/>
                <a:gd name="connsiteY0" fmla="*/ 0 h 1914525"/>
                <a:gd name="connsiteX1" fmla="*/ 1190625 w 2114550"/>
                <a:gd name="connsiteY1" fmla="*/ 47625 h 1914525"/>
                <a:gd name="connsiteX2" fmla="*/ 1752600 w 2114550"/>
                <a:gd name="connsiteY2" fmla="*/ 733425 h 1914525"/>
                <a:gd name="connsiteX3" fmla="*/ 2057400 w 2114550"/>
                <a:gd name="connsiteY3" fmla="*/ 1228725 h 1914525"/>
                <a:gd name="connsiteX4" fmla="*/ 2114550 w 2114550"/>
                <a:gd name="connsiteY4" fmla="*/ 1695450 h 1914525"/>
                <a:gd name="connsiteX5" fmla="*/ 1352550 w 2114550"/>
                <a:gd name="connsiteY5" fmla="*/ 1914525 h 1914525"/>
                <a:gd name="connsiteX6" fmla="*/ 619125 w 2114550"/>
                <a:gd name="connsiteY6" fmla="*/ 1866900 h 1914525"/>
                <a:gd name="connsiteX7" fmla="*/ 95250 w 2114550"/>
                <a:gd name="connsiteY7" fmla="*/ 1495425 h 1914525"/>
                <a:gd name="connsiteX8" fmla="*/ 0 w 2114550"/>
                <a:gd name="connsiteY8" fmla="*/ 742950 h 1914525"/>
                <a:gd name="connsiteX9" fmla="*/ 542925 w 2114550"/>
                <a:gd name="connsiteY9" fmla="*/ 161925 h 1914525"/>
                <a:gd name="connsiteX10" fmla="*/ 876300 w 2114550"/>
                <a:gd name="connsiteY10"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550" h="1914525">
                  <a:moveTo>
                    <a:pt x="876300" y="0"/>
                  </a:moveTo>
                  <a:lnTo>
                    <a:pt x="1190625" y="47625"/>
                  </a:lnTo>
                  <a:lnTo>
                    <a:pt x="1752600" y="733425"/>
                  </a:lnTo>
                  <a:lnTo>
                    <a:pt x="2057400" y="1228725"/>
                  </a:lnTo>
                  <a:lnTo>
                    <a:pt x="2114550" y="1695450"/>
                  </a:lnTo>
                  <a:lnTo>
                    <a:pt x="1352550" y="1914525"/>
                  </a:lnTo>
                  <a:lnTo>
                    <a:pt x="619125" y="1866900"/>
                  </a:lnTo>
                  <a:lnTo>
                    <a:pt x="95250" y="1495425"/>
                  </a:lnTo>
                  <a:lnTo>
                    <a:pt x="0" y="742950"/>
                  </a:lnTo>
                  <a:lnTo>
                    <a:pt x="542925" y="161925"/>
                  </a:lnTo>
                  <a:lnTo>
                    <a:pt x="876300" y="0"/>
                  </a:lnTo>
                  <a:close/>
                </a:path>
              </a:pathLst>
            </a:custGeom>
            <a:noFill/>
            <a:ln w="3810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63"/>
            </a:p>
          </p:txBody>
        </p:sp>
        <p:pic>
          <p:nvPicPr>
            <p:cNvPr id="6" name="Picture 9">
              <a:extLst>
                <a:ext uri="{FF2B5EF4-FFF2-40B4-BE49-F238E27FC236}">
                  <a16:creationId xmlns:a16="http://schemas.microsoft.com/office/drawing/2014/main" id="{566A6612-E3F2-C2B8-6BA9-BC00D182A8AE}"/>
                </a:ext>
              </a:extLst>
            </p:cNvPr>
            <p:cNvPicPr>
              <a:picLocks noChangeAspect="1"/>
            </p:cNvPicPr>
            <p:nvPr/>
          </p:nvPicPr>
          <p:blipFill>
            <a:blip r:embed="rId3"/>
            <a:stretch>
              <a:fillRect/>
            </a:stretch>
          </p:blipFill>
          <p:spPr>
            <a:xfrm>
              <a:off x="4188061" y="2630027"/>
              <a:ext cx="2857680" cy="2092364"/>
            </a:xfrm>
            <a:prstGeom prst="rect">
              <a:avLst/>
            </a:prstGeom>
          </p:spPr>
        </p:pic>
        <p:sp>
          <p:nvSpPr>
            <p:cNvPr id="7" name="צורה חופשית: צורה 5">
              <a:extLst>
                <a:ext uri="{FF2B5EF4-FFF2-40B4-BE49-F238E27FC236}">
                  <a16:creationId xmlns:a16="http://schemas.microsoft.com/office/drawing/2014/main" id="{DAA42841-A2F3-4446-E3A4-FE0583A579FE}"/>
                </a:ext>
              </a:extLst>
            </p:cNvPr>
            <p:cNvSpPr/>
            <p:nvPr/>
          </p:nvSpPr>
          <p:spPr>
            <a:xfrm>
              <a:off x="4660808" y="3589028"/>
              <a:ext cx="1113020" cy="1092679"/>
            </a:xfrm>
            <a:custGeom>
              <a:avLst/>
              <a:gdLst>
                <a:gd name="connsiteX0" fmla="*/ 2571750 w 3648075"/>
                <a:gd name="connsiteY0" fmla="*/ 257175 h 3581400"/>
                <a:gd name="connsiteX1" fmla="*/ 2266950 w 3648075"/>
                <a:gd name="connsiteY1" fmla="*/ 228600 h 3581400"/>
                <a:gd name="connsiteX2" fmla="*/ 2047875 w 3648075"/>
                <a:gd name="connsiteY2" fmla="*/ 0 h 3581400"/>
                <a:gd name="connsiteX3" fmla="*/ 1685925 w 3648075"/>
                <a:gd name="connsiteY3" fmla="*/ 66675 h 3581400"/>
                <a:gd name="connsiteX4" fmla="*/ 1504950 w 3648075"/>
                <a:gd name="connsiteY4" fmla="*/ 361950 h 3581400"/>
                <a:gd name="connsiteX5" fmla="*/ 981075 w 3648075"/>
                <a:gd name="connsiteY5" fmla="*/ 314325 h 3581400"/>
                <a:gd name="connsiteX6" fmla="*/ 685800 w 3648075"/>
                <a:gd name="connsiteY6" fmla="*/ 447675 h 3581400"/>
                <a:gd name="connsiteX7" fmla="*/ 523875 w 3648075"/>
                <a:gd name="connsiteY7" fmla="*/ 733425 h 3581400"/>
                <a:gd name="connsiteX8" fmla="*/ 228600 w 3648075"/>
                <a:gd name="connsiteY8" fmla="*/ 1362075 h 3581400"/>
                <a:gd name="connsiteX9" fmla="*/ 238125 w 3648075"/>
                <a:gd name="connsiteY9" fmla="*/ 1685925 h 3581400"/>
                <a:gd name="connsiteX10" fmla="*/ 0 w 3648075"/>
                <a:gd name="connsiteY10" fmla="*/ 1952625 h 3581400"/>
                <a:gd name="connsiteX11" fmla="*/ 95250 w 3648075"/>
                <a:gd name="connsiteY11" fmla="*/ 2371725 h 3581400"/>
                <a:gd name="connsiteX12" fmla="*/ 247650 w 3648075"/>
                <a:gd name="connsiteY12" fmla="*/ 2809875 h 3581400"/>
                <a:gd name="connsiteX13" fmla="*/ 1600200 w 3648075"/>
                <a:gd name="connsiteY13" fmla="*/ 3219450 h 3581400"/>
                <a:gd name="connsiteX14" fmla="*/ 2305050 w 3648075"/>
                <a:gd name="connsiteY14" fmla="*/ 3581400 h 3581400"/>
                <a:gd name="connsiteX15" fmla="*/ 3419475 w 3648075"/>
                <a:gd name="connsiteY15" fmla="*/ 2667000 h 3581400"/>
                <a:gd name="connsiteX16" fmla="*/ 3648075 w 3648075"/>
                <a:gd name="connsiteY16" fmla="*/ 2076450 h 3581400"/>
                <a:gd name="connsiteX17" fmla="*/ 3429000 w 3648075"/>
                <a:gd name="connsiteY17" fmla="*/ 1219200 h 3581400"/>
                <a:gd name="connsiteX18" fmla="*/ 2905125 w 3648075"/>
                <a:gd name="connsiteY18" fmla="*/ 800100 h 3581400"/>
                <a:gd name="connsiteX19" fmla="*/ 2724150 w 3648075"/>
                <a:gd name="connsiteY19" fmla="*/ 685800 h 3581400"/>
                <a:gd name="connsiteX20" fmla="*/ 2571750 w 3648075"/>
                <a:gd name="connsiteY20" fmla="*/ 257175 h 3581400"/>
                <a:gd name="connsiteX0" fmla="*/ 2571750 w 3648075"/>
                <a:gd name="connsiteY0" fmla="*/ 257175 h 3581400"/>
                <a:gd name="connsiteX1" fmla="*/ 2266950 w 3648075"/>
                <a:gd name="connsiteY1" fmla="*/ 228600 h 3581400"/>
                <a:gd name="connsiteX2" fmla="*/ 2047875 w 3648075"/>
                <a:gd name="connsiteY2" fmla="*/ 0 h 3581400"/>
                <a:gd name="connsiteX3" fmla="*/ 1685925 w 3648075"/>
                <a:gd name="connsiteY3" fmla="*/ 66675 h 3581400"/>
                <a:gd name="connsiteX4" fmla="*/ 1504950 w 3648075"/>
                <a:gd name="connsiteY4" fmla="*/ 361950 h 3581400"/>
                <a:gd name="connsiteX5" fmla="*/ 981075 w 3648075"/>
                <a:gd name="connsiteY5" fmla="*/ 314325 h 3581400"/>
                <a:gd name="connsiteX6" fmla="*/ 685800 w 3648075"/>
                <a:gd name="connsiteY6" fmla="*/ 447675 h 3581400"/>
                <a:gd name="connsiteX7" fmla="*/ 523875 w 3648075"/>
                <a:gd name="connsiteY7" fmla="*/ 733425 h 3581400"/>
                <a:gd name="connsiteX8" fmla="*/ 228600 w 3648075"/>
                <a:gd name="connsiteY8" fmla="*/ 1362075 h 3581400"/>
                <a:gd name="connsiteX9" fmla="*/ 238125 w 3648075"/>
                <a:gd name="connsiteY9" fmla="*/ 1685925 h 3581400"/>
                <a:gd name="connsiteX10" fmla="*/ 0 w 3648075"/>
                <a:gd name="connsiteY10" fmla="*/ 1952625 h 3581400"/>
                <a:gd name="connsiteX11" fmla="*/ 95250 w 3648075"/>
                <a:gd name="connsiteY11" fmla="*/ 2371725 h 3581400"/>
                <a:gd name="connsiteX12" fmla="*/ 247650 w 3648075"/>
                <a:gd name="connsiteY12" fmla="*/ 2809875 h 3581400"/>
                <a:gd name="connsiteX13" fmla="*/ 1600200 w 3648075"/>
                <a:gd name="connsiteY13" fmla="*/ 3219450 h 3581400"/>
                <a:gd name="connsiteX14" fmla="*/ 2305050 w 3648075"/>
                <a:gd name="connsiteY14" fmla="*/ 3581400 h 3581400"/>
                <a:gd name="connsiteX15" fmla="*/ 3419475 w 3648075"/>
                <a:gd name="connsiteY15" fmla="*/ 2667000 h 3581400"/>
                <a:gd name="connsiteX16" fmla="*/ 3648075 w 3648075"/>
                <a:gd name="connsiteY16" fmla="*/ 2076450 h 3581400"/>
                <a:gd name="connsiteX17" fmla="*/ 3429000 w 3648075"/>
                <a:gd name="connsiteY17" fmla="*/ 1219200 h 3581400"/>
                <a:gd name="connsiteX18" fmla="*/ 2905125 w 3648075"/>
                <a:gd name="connsiteY18" fmla="*/ 800100 h 3581400"/>
                <a:gd name="connsiteX19" fmla="*/ 2771775 w 3648075"/>
                <a:gd name="connsiteY19" fmla="*/ 523875 h 3581400"/>
                <a:gd name="connsiteX20" fmla="*/ 2571750 w 3648075"/>
                <a:gd name="connsiteY20" fmla="*/ 257175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48075" h="3581400">
                  <a:moveTo>
                    <a:pt x="2571750" y="257175"/>
                  </a:moveTo>
                  <a:lnTo>
                    <a:pt x="2266950" y="228600"/>
                  </a:lnTo>
                  <a:lnTo>
                    <a:pt x="2047875" y="0"/>
                  </a:lnTo>
                  <a:lnTo>
                    <a:pt x="1685925" y="66675"/>
                  </a:lnTo>
                  <a:lnTo>
                    <a:pt x="1504950" y="361950"/>
                  </a:lnTo>
                  <a:lnTo>
                    <a:pt x="981075" y="314325"/>
                  </a:lnTo>
                  <a:lnTo>
                    <a:pt x="685800" y="447675"/>
                  </a:lnTo>
                  <a:lnTo>
                    <a:pt x="523875" y="733425"/>
                  </a:lnTo>
                  <a:lnTo>
                    <a:pt x="228600" y="1362075"/>
                  </a:lnTo>
                  <a:lnTo>
                    <a:pt x="238125" y="1685925"/>
                  </a:lnTo>
                  <a:lnTo>
                    <a:pt x="0" y="1952625"/>
                  </a:lnTo>
                  <a:lnTo>
                    <a:pt x="95250" y="2371725"/>
                  </a:lnTo>
                  <a:lnTo>
                    <a:pt x="247650" y="2809875"/>
                  </a:lnTo>
                  <a:lnTo>
                    <a:pt x="1600200" y="3219450"/>
                  </a:lnTo>
                  <a:lnTo>
                    <a:pt x="2305050" y="3581400"/>
                  </a:lnTo>
                  <a:lnTo>
                    <a:pt x="3419475" y="2667000"/>
                  </a:lnTo>
                  <a:lnTo>
                    <a:pt x="3648075" y="2076450"/>
                  </a:lnTo>
                  <a:lnTo>
                    <a:pt x="3429000" y="1219200"/>
                  </a:lnTo>
                  <a:lnTo>
                    <a:pt x="2905125" y="800100"/>
                  </a:lnTo>
                  <a:lnTo>
                    <a:pt x="2771775" y="523875"/>
                  </a:lnTo>
                  <a:lnTo>
                    <a:pt x="2571750" y="257175"/>
                  </a:lnTo>
                  <a:close/>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63"/>
            </a:p>
          </p:txBody>
        </p:sp>
        <p:sp>
          <p:nvSpPr>
            <p:cNvPr id="8" name="צורה חופשית: צורה 6">
              <a:extLst>
                <a:ext uri="{FF2B5EF4-FFF2-40B4-BE49-F238E27FC236}">
                  <a16:creationId xmlns:a16="http://schemas.microsoft.com/office/drawing/2014/main" id="{561C1492-92A5-B19F-40E9-494B5E47FDF9}"/>
                </a:ext>
              </a:extLst>
            </p:cNvPr>
            <p:cNvSpPr/>
            <p:nvPr/>
          </p:nvSpPr>
          <p:spPr>
            <a:xfrm>
              <a:off x="5038595" y="3007815"/>
              <a:ext cx="688736" cy="639334"/>
            </a:xfrm>
            <a:custGeom>
              <a:avLst/>
              <a:gdLst>
                <a:gd name="connsiteX0" fmla="*/ 1438275 w 2257425"/>
                <a:gd name="connsiteY0" fmla="*/ 0 h 2095500"/>
                <a:gd name="connsiteX1" fmla="*/ 2038350 w 2257425"/>
                <a:gd name="connsiteY1" fmla="*/ 142875 h 2095500"/>
                <a:gd name="connsiteX2" fmla="*/ 2247900 w 2257425"/>
                <a:gd name="connsiteY2" fmla="*/ 657225 h 2095500"/>
                <a:gd name="connsiteX3" fmla="*/ 2257425 w 2257425"/>
                <a:gd name="connsiteY3" fmla="*/ 1333500 h 2095500"/>
                <a:gd name="connsiteX4" fmla="*/ 1428750 w 2257425"/>
                <a:gd name="connsiteY4" fmla="*/ 2095500 h 2095500"/>
                <a:gd name="connsiteX5" fmla="*/ 1009650 w 2257425"/>
                <a:gd name="connsiteY5" fmla="*/ 2095500 h 2095500"/>
                <a:gd name="connsiteX6" fmla="*/ 828675 w 2257425"/>
                <a:gd name="connsiteY6" fmla="*/ 1838325 h 2095500"/>
                <a:gd name="connsiteX7" fmla="*/ 352425 w 2257425"/>
                <a:gd name="connsiteY7" fmla="*/ 1943100 h 2095500"/>
                <a:gd name="connsiteX8" fmla="*/ 0 w 2257425"/>
                <a:gd name="connsiteY8" fmla="*/ 1676400 h 2095500"/>
                <a:gd name="connsiteX9" fmla="*/ 85725 w 2257425"/>
                <a:gd name="connsiteY9" fmla="*/ 1257300 h 2095500"/>
                <a:gd name="connsiteX10" fmla="*/ 1438275 w 2257425"/>
                <a:gd name="connsiteY10" fmla="*/ 0 h 2095500"/>
                <a:gd name="connsiteX0" fmla="*/ 1438275 w 2257425"/>
                <a:gd name="connsiteY0" fmla="*/ 0 h 2095500"/>
                <a:gd name="connsiteX1" fmla="*/ 2038350 w 2257425"/>
                <a:gd name="connsiteY1" fmla="*/ 142875 h 2095500"/>
                <a:gd name="connsiteX2" fmla="*/ 2247900 w 2257425"/>
                <a:gd name="connsiteY2" fmla="*/ 657225 h 2095500"/>
                <a:gd name="connsiteX3" fmla="*/ 2257425 w 2257425"/>
                <a:gd name="connsiteY3" fmla="*/ 1333500 h 2095500"/>
                <a:gd name="connsiteX4" fmla="*/ 1428750 w 2257425"/>
                <a:gd name="connsiteY4" fmla="*/ 2095500 h 2095500"/>
                <a:gd name="connsiteX5" fmla="*/ 1066800 w 2257425"/>
                <a:gd name="connsiteY5" fmla="*/ 2095500 h 2095500"/>
                <a:gd name="connsiteX6" fmla="*/ 828675 w 2257425"/>
                <a:gd name="connsiteY6" fmla="*/ 1838325 h 2095500"/>
                <a:gd name="connsiteX7" fmla="*/ 352425 w 2257425"/>
                <a:gd name="connsiteY7" fmla="*/ 1943100 h 2095500"/>
                <a:gd name="connsiteX8" fmla="*/ 0 w 2257425"/>
                <a:gd name="connsiteY8" fmla="*/ 1676400 h 2095500"/>
                <a:gd name="connsiteX9" fmla="*/ 85725 w 2257425"/>
                <a:gd name="connsiteY9" fmla="*/ 1257300 h 2095500"/>
                <a:gd name="connsiteX10" fmla="*/ 1438275 w 2257425"/>
                <a:gd name="connsiteY10" fmla="*/ 0 h 20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7425" h="2095500">
                  <a:moveTo>
                    <a:pt x="1438275" y="0"/>
                  </a:moveTo>
                  <a:lnTo>
                    <a:pt x="2038350" y="142875"/>
                  </a:lnTo>
                  <a:lnTo>
                    <a:pt x="2247900" y="657225"/>
                  </a:lnTo>
                  <a:lnTo>
                    <a:pt x="2257425" y="1333500"/>
                  </a:lnTo>
                  <a:lnTo>
                    <a:pt x="1428750" y="2095500"/>
                  </a:lnTo>
                  <a:lnTo>
                    <a:pt x="1066800" y="2095500"/>
                  </a:lnTo>
                  <a:lnTo>
                    <a:pt x="828675" y="1838325"/>
                  </a:lnTo>
                  <a:lnTo>
                    <a:pt x="352425" y="1943100"/>
                  </a:lnTo>
                  <a:lnTo>
                    <a:pt x="0" y="1676400"/>
                  </a:lnTo>
                  <a:lnTo>
                    <a:pt x="85725" y="1257300"/>
                  </a:lnTo>
                  <a:lnTo>
                    <a:pt x="1438275" y="0"/>
                  </a:lnTo>
                  <a:close/>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63"/>
            </a:p>
          </p:txBody>
        </p:sp>
        <p:sp>
          <p:nvSpPr>
            <p:cNvPr id="9" name="צורה חופשית: צורה 7">
              <a:extLst>
                <a:ext uri="{FF2B5EF4-FFF2-40B4-BE49-F238E27FC236}">
                  <a16:creationId xmlns:a16="http://schemas.microsoft.com/office/drawing/2014/main" id="{43919683-E403-B561-8F35-B35EFDEA9D4A}"/>
                </a:ext>
              </a:extLst>
            </p:cNvPr>
            <p:cNvSpPr/>
            <p:nvPr/>
          </p:nvSpPr>
          <p:spPr>
            <a:xfrm>
              <a:off x="5756391" y="2871230"/>
              <a:ext cx="645145" cy="584118"/>
            </a:xfrm>
            <a:custGeom>
              <a:avLst/>
              <a:gdLst>
                <a:gd name="connsiteX0" fmla="*/ 876300 w 2114550"/>
                <a:gd name="connsiteY0" fmla="*/ 0 h 1914525"/>
                <a:gd name="connsiteX1" fmla="*/ 1190625 w 2114550"/>
                <a:gd name="connsiteY1" fmla="*/ 47625 h 1914525"/>
                <a:gd name="connsiteX2" fmla="*/ 1752600 w 2114550"/>
                <a:gd name="connsiteY2" fmla="*/ 733425 h 1914525"/>
                <a:gd name="connsiteX3" fmla="*/ 2057400 w 2114550"/>
                <a:gd name="connsiteY3" fmla="*/ 1228725 h 1914525"/>
                <a:gd name="connsiteX4" fmla="*/ 2114550 w 2114550"/>
                <a:gd name="connsiteY4" fmla="*/ 1695450 h 1914525"/>
                <a:gd name="connsiteX5" fmla="*/ 1352550 w 2114550"/>
                <a:gd name="connsiteY5" fmla="*/ 1914525 h 1914525"/>
                <a:gd name="connsiteX6" fmla="*/ 619125 w 2114550"/>
                <a:gd name="connsiteY6" fmla="*/ 1866900 h 1914525"/>
                <a:gd name="connsiteX7" fmla="*/ 95250 w 2114550"/>
                <a:gd name="connsiteY7" fmla="*/ 1495425 h 1914525"/>
                <a:gd name="connsiteX8" fmla="*/ 0 w 2114550"/>
                <a:gd name="connsiteY8" fmla="*/ 742950 h 1914525"/>
                <a:gd name="connsiteX9" fmla="*/ 542925 w 2114550"/>
                <a:gd name="connsiteY9" fmla="*/ 161925 h 1914525"/>
                <a:gd name="connsiteX10" fmla="*/ 876300 w 2114550"/>
                <a:gd name="connsiteY10"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550" h="1914525">
                  <a:moveTo>
                    <a:pt x="876300" y="0"/>
                  </a:moveTo>
                  <a:lnTo>
                    <a:pt x="1190625" y="47625"/>
                  </a:lnTo>
                  <a:lnTo>
                    <a:pt x="1752600" y="733425"/>
                  </a:lnTo>
                  <a:lnTo>
                    <a:pt x="2057400" y="1228725"/>
                  </a:lnTo>
                  <a:lnTo>
                    <a:pt x="2114550" y="1695450"/>
                  </a:lnTo>
                  <a:lnTo>
                    <a:pt x="1352550" y="1914525"/>
                  </a:lnTo>
                  <a:lnTo>
                    <a:pt x="619125" y="1866900"/>
                  </a:lnTo>
                  <a:lnTo>
                    <a:pt x="95250" y="1495425"/>
                  </a:lnTo>
                  <a:lnTo>
                    <a:pt x="0" y="742950"/>
                  </a:lnTo>
                  <a:lnTo>
                    <a:pt x="542925" y="161925"/>
                  </a:lnTo>
                  <a:lnTo>
                    <a:pt x="876300" y="0"/>
                  </a:lnTo>
                  <a:close/>
                </a:path>
              </a:pathLst>
            </a:custGeom>
            <a:noFill/>
            <a:ln w="3810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63"/>
            </a:p>
          </p:txBody>
        </p:sp>
        <p:pic>
          <p:nvPicPr>
            <p:cNvPr id="12" name="Picture 22">
              <a:extLst>
                <a:ext uri="{FF2B5EF4-FFF2-40B4-BE49-F238E27FC236}">
                  <a16:creationId xmlns:a16="http://schemas.microsoft.com/office/drawing/2014/main" id="{9E82E6F4-AC60-FA31-FF5C-DFE40B7273B5}"/>
                </a:ext>
              </a:extLst>
            </p:cNvPr>
            <p:cNvPicPr>
              <a:picLocks noChangeAspect="1"/>
            </p:cNvPicPr>
            <p:nvPr/>
          </p:nvPicPr>
          <p:blipFill>
            <a:blip r:embed="rId4"/>
            <a:stretch>
              <a:fillRect/>
            </a:stretch>
          </p:blipFill>
          <p:spPr>
            <a:xfrm>
              <a:off x="7078356" y="2631453"/>
              <a:ext cx="2835722" cy="2074505"/>
            </a:xfrm>
            <a:prstGeom prst="rect">
              <a:avLst/>
            </a:prstGeom>
          </p:spPr>
        </p:pic>
        <p:sp>
          <p:nvSpPr>
            <p:cNvPr id="13" name="צורה חופשית: צורה 5">
              <a:extLst>
                <a:ext uri="{FF2B5EF4-FFF2-40B4-BE49-F238E27FC236}">
                  <a16:creationId xmlns:a16="http://schemas.microsoft.com/office/drawing/2014/main" id="{F21684CB-7FFF-3365-45C6-6E6F03DAA366}"/>
                </a:ext>
              </a:extLst>
            </p:cNvPr>
            <p:cNvSpPr/>
            <p:nvPr/>
          </p:nvSpPr>
          <p:spPr>
            <a:xfrm>
              <a:off x="7548284" y="3582268"/>
              <a:ext cx="1103520" cy="1083353"/>
            </a:xfrm>
            <a:custGeom>
              <a:avLst/>
              <a:gdLst>
                <a:gd name="connsiteX0" fmla="*/ 2571750 w 3648075"/>
                <a:gd name="connsiteY0" fmla="*/ 257175 h 3581400"/>
                <a:gd name="connsiteX1" fmla="*/ 2266950 w 3648075"/>
                <a:gd name="connsiteY1" fmla="*/ 228600 h 3581400"/>
                <a:gd name="connsiteX2" fmla="*/ 2047875 w 3648075"/>
                <a:gd name="connsiteY2" fmla="*/ 0 h 3581400"/>
                <a:gd name="connsiteX3" fmla="*/ 1685925 w 3648075"/>
                <a:gd name="connsiteY3" fmla="*/ 66675 h 3581400"/>
                <a:gd name="connsiteX4" fmla="*/ 1504950 w 3648075"/>
                <a:gd name="connsiteY4" fmla="*/ 361950 h 3581400"/>
                <a:gd name="connsiteX5" fmla="*/ 981075 w 3648075"/>
                <a:gd name="connsiteY5" fmla="*/ 314325 h 3581400"/>
                <a:gd name="connsiteX6" fmla="*/ 685800 w 3648075"/>
                <a:gd name="connsiteY6" fmla="*/ 447675 h 3581400"/>
                <a:gd name="connsiteX7" fmla="*/ 523875 w 3648075"/>
                <a:gd name="connsiteY7" fmla="*/ 733425 h 3581400"/>
                <a:gd name="connsiteX8" fmla="*/ 228600 w 3648075"/>
                <a:gd name="connsiteY8" fmla="*/ 1362075 h 3581400"/>
                <a:gd name="connsiteX9" fmla="*/ 238125 w 3648075"/>
                <a:gd name="connsiteY9" fmla="*/ 1685925 h 3581400"/>
                <a:gd name="connsiteX10" fmla="*/ 0 w 3648075"/>
                <a:gd name="connsiteY10" fmla="*/ 1952625 h 3581400"/>
                <a:gd name="connsiteX11" fmla="*/ 95250 w 3648075"/>
                <a:gd name="connsiteY11" fmla="*/ 2371725 h 3581400"/>
                <a:gd name="connsiteX12" fmla="*/ 247650 w 3648075"/>
                <a:gd name="connsiteY12" fmla="*/ 2809875 h 3581400"/>
                <a:gd name="connsiteX13" fmla="*/ 1600200 w 3648075"/>
                <a:gd name="connsiteY13" fmla="*/ 3219450 h 3581400"/>
                <a:gd name="connsiteX14" fmla="*/ 2305050 w 3648075"/>
                <a:gd name="connsiteY14" fmla="*/ 3581400 h 3581400"/>
                <a:gd name="connsiteX15" fmla="*/ 3419475 w 3648075"/>
                <a:gd name="connsiteY15" fmla="*/ 2667000 h 3581400"/>
                <a:gd name="connsiteX16" fmla="*/ 3648075 w 3648075"/>
                <a:gd name="connsiteY16" fmla="*/ 2076450 h 3581400"/>
                <a:gd name="connsiteX17" fmla="*/ 3429000 w 3648075"/>
                <a:gd name="connsiteY17" fmla="*/ 1219200 h 3581400"/>
                <a:gd name="connsiteX18" fmla="*/ 2905125 w 3648075"/>
                <a:gd name="connsiteY18" fmla="*/ 800100 h 3581400"/>
                <a:gd name="connsiteX19" fmla="*/ 2724150 w 3648075"/>
                <a:gd name="connsiteY19" fmla="*/ 685800 h 3581400"/>
                <a:gd name="connsiteX20" fmla="*/ 2571750 w 3648075"/>
                <a:gd name="connsiteY20" fmla="*/ 257175 h 3581400"/>
                <a:gd name="connsiteX0" fmla="*/ 2571750 w 3648075"/>
                <a:gd name="connsiteY0" fmla="*/ 257175 h 3581400"/>
                <a:gd name="connsiteX1" fmla="*/ 2266950 w 3648075"/>
                <a:gd name="connsiteY1" fmla="*/ 228600 h 3581400"/>
                <a:gd name="connsiteX2" fmla="*/ 2047875 w 3648075"/>
                <a:gd name="connsiteY2" fmla="*/ 0 h 3581400"/>
                <a:gd name="connsiteX3" fmla="*/ 1685925 w 3648075"/>
                <a:gd name="connsiteY3" fmla="*/ 66675 h 3581400"/>
                <a:gd name="connsiteX4" fmla="*/ 1504950 w 3648075"/>
                <a:gd name="connsiteY4" fmla="*/ 361950 h 3581400"/>
                <a:gd name="connsiteX5" fmla="*/ 981075 w 3648075"/>
                <a:gd name="connsiteY5" fmla="*/ 314325 h 3581400"/>
                <a:gd name="connsiteX6" fmla="*/ 685800 w 3648075"/>
                <a:gd name="connsiteY6" fmla="*/ 447675 h 3581400"/>
                <a:gd name="connsiteX7" fmla="*/ 523875 w 3648075"/>
                <a:gd name="connsiteY7" fmla="*/ 733425 h 3581400"/>
                <a:gd name="connsiteX8" fmla="*/ 228600 w 3648075"/>
                <a:gd name="connsiteY8" fmla="*/ 1362075 h 3581400"/>
                <a:gd name="connsiteX9" fmla="*/ 238125 w 3648075"/>
                <a:gd name="connsiteY9" fmla="*/ 1685925 h 3581400"/>
                <a:gd name="connsiteX10" fmla="*/ 0 w 3648075"/>
                <a:gd name="connsiteY10" fmla="*/ 1952625 h 3581400"/>
                <a:gd name="connsiteX11" fmla="*/ 95250 w 3648075"/>
                <a:gd name="connsiteY11" fmla="*/ 2371725 h 3581400"/>
                <a:gd name="connsiteX12" fmla="*/ 247650 w 3648075"/>
                <a:gd name="connsiteY12" fmla="*/ 2809875 h 3581400"/>
                <a:gd name="connsiteX13" fmla="*/ 1600200 w 3648075"/>
                <a:gd name="connsiteY13" fmla="*/ 3219450 h 3581400"/>
                <a:gd name="connsiteX14" fmla="*/ 2305050 w 3648075"/>
                <a:gd name="connsiteY14" fmla="*/ 3581400 h 3581400"/>
                <a:gd name="connsiteX15" fmla="*/ 3419475 w 3648075"/>
                <a:gd name="connsiteY15" fmla="*/ 2667000 h 3581400"/>
                <a:gd name="connsiteX16" fmla="*/ 3648075 w 3648075"/>
                <a:gd name="connsiteY16" fmla="*/ 2076450 h 3581400"/>
                <a:gd name="connsiteX17" fmla="*/ 3429000 w 3648075"/>
                <a:gd name="connsiteY17" fmla="*/ 1219200 h 3581400"/>
                <a:gd name="connsiteX18" fmla="*/ 2905125 w 3648075"/>
                <a:gd name="connsiteY18" fmla="*/ 800100 h 3581400"/>
                <a:gd name="connsiteX19" fmla="*/ 2771775 w 3648075"/>
                <a:gd name="connsiteY19" fmla="*/ 523875 h 3581400"/>
                <a:gd name="connsiteX20" fmla="*/ 2571750 w 3648075"/>
                <a:gd name="connsiteY20" fmla="*/ 257175 h 358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48075" h="3581400">
                  <a:moveTo>
                    <a:pt x="2571750" y="257175"/>
                  </a:moveTo>
                  <a:lnTo>
                    <a:pt x="2266950" y="228600"/>
                  </a:lnTo>
                  <a:lnTo>
                    <a:pt x="2047875" y="0"/>
                  </a:lnTo>
                  <a:lnTo>
                    <a:pt x="1685925" y="66675"/>
                  </a:lnTo>
                  <a:lnTo>
                    <a:pt x="1504950" y="361950"/>
                  </a:lnTo>
                  <a:lnTo>
                    <a:pt x="981075" y="314325"/>
                  </a:lnTo>
                  <a:lnTo>
                    <a:pt x="685800" y="447675"/>
                  </a:lnTo>
                  <a:lnTo>
                    <a:pt x="523875" y="733425"/>
                  </a:lnTo>
                  <a:lnTo>
                    <a:pt x="228600" y="1362075"/>
                  </a:lnTo>
                  <a:lnTo>
                    <a:pt x="238125" y="1685925"/>
                  </a:lnTo>
                  <a:lnTo>
                    <a:pt x="0" y="1952625"/>
                  </a:lnTo>
                  <a:lnTo>
                    <a:pt x="95250" y="2371725"/>
                  </a:lnTo>
                  <a:lnTo>
                    <a:pt x="247650" y="2809875"/>
                  </a:lnTo>
                  <a:lnTo>
                    <a:pt x="1600200" y="3219450"/>
                  </a:lnTo>
                  <a:lnTo>
                    <a:pt x="2305050" y="3581400"/>
                  </a:lnTo>
                  <a:lnTo>
                    <a:pt x="3419475" y="2667000"/>
                  </a:lnTo>
                  <a:lnTo>
                    <a:pt x="3648075" y="2076450"/>
                  </a:lnTo>
                  <a:lnTo>
                    <a:pt x="3429000" y="1219200"/>
                  </a:lnTo>
                  <a:lnTo>
                    <a:pt x="2905125" y="800100"/>
                  </a:lnTo>
                  <a:lnTo>
                    <a:pt x="2771775" y="523875"/>
                  </a:lnTo>
                  <a:lnTo>
                    <a:pt x="2571750" y="257175"/>
                  </a:lnTo>
                  <a:close/>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63"/>
            </a:p>
          </p:txBody>
        </p:sp>
        <p:sp>
          <p:nvSpPr>
            <p:cNvPr id="14" name="צורה חופשית: צורה 6">
              <a:extLst>
                <a:ext uri="{FF2B5EF4-FFF2-40B4-BE49-F238E27FC236}">
                  <a16:creationId xmlns:a16="http://schemas.microsoft.com/office/drawing/2014/main" id="{40E63584-935C-0315-0C62-12C068BE47AC}"/>
                </a:ext>
              </a:extLst>
            </p:cNvPr>
            <p:cNvSpPr/>
            <p:nvPr/>
          </p:nvSpPr>
          <p:spPr>
            <a:xfrm>
              <a:off x="7922847" y="3006015"/>
              <a:ext cx="682858" cy="633877"/>
            </a:xfrm>
            <a:custGeom>
              <a:avLst/>
              <a:gdLst>
                <a:gd name="connsiteX0" fmla="*/ 1438275 w 2257425"/>
                <a:gd name="connsiteY0" fmla="*/ 0 h 2095500"/>
                <a:gd name="connsiteX1" fmla="*/ 2038350 w 2257425"/>
                <a:gd name="connsiteY1" fmla="*/ 142875 h 2095500"/>
                <a:gd name="connsiteX2" fmla="*/ 2247900 w 2257425"/>
                <a:gd name="connsiteY2" fmla="*/ 657225 h 2095500"/>
                <a:gd name="connsiteX3" fmla="*/ 2257425 w 2257425"/>
                <a:gd name="connsiteY3" fmla="*/ 1333500 h 2095500"/>
                <a:gd name="connsiteX4" fmla="*/ 1428750 w 2257425"/>
                <a:gd name="connsiteY4" fmla="*/ 2095500 h 2095500"/>
                <a:gd name="connsiteX5" fmla="*/ 1009650 w 2257425"/>
                <a:gd name="connsiteY5" fmla="*/ 2095500 h 2095500"/>
                <a:gd name="connsiteX6" fmla="*/ 828675 w 2257425"/>
                <a:gd name="connsiteY6" fmla="*/ 1838325 h 2095500"/>
                <a:gd name="connsiteX7" fmla="*/ 352425 w 2257425"/>
                <a:gd name="connsiteY7" fmla="*/ 1943100 h 2095500"/>
                <a:gd name="connsiteX8" fmla="*/ 0 w 2257425"/>
                <a:gd name="connsiteY8" fmla="*/ 1676400 h 2095500"/>
                <a:gd name="connsiteX9" fmla="*/ 85725 w 2257425"/>
                <a:gd name="connsiteY9" fmla="*/ 1257300 h 2095500"/>
                <a:gd name="connsiteX10" fmla="*/ 1438275 w 2257425"/>
                <a:gd name="connsiteY10" fmla="*/ 0 h 2095500"/>
                <a:gd name="connsiteX0" fmla="*/ 1438275 w 2257425"/>
                <a:gd name="connsiteY0" fmla="*/ 0 h 2095500"/>
                <a:gd name="connsiteX1" fmla="*/ 2038350 w 2257425"/>
                <a:gd name="connsiteY1" fmla="*/ 142875 h 2095500"/>
                <a:gd name="connsiteX2" fmla="*/ 2247900 w 2257425"/>
                <a:gd name="connsiteY2" fmla="*/ 657225 h 2095500"/>
                <a:gd name="connsiteX3" fmla="*/ 2257425 w 2257425"/>
                <a:gd name="connsiteY3" fmla="*/ 1333500 h 2095500"/>
                <a:gd name="connsiteX4" fmla="*/ 1428750 w 2257425"/>
                <a:gd name="connsiteY4" fmla="*/ 2095500 h 2095500"/>
                <a:gd name="connsiteX5" fmla="*/ 1066800 w 2257425"/>
                <a:gd name="connsiteY5" fmla="*/ 2095500 h 2095500"/>
                <a:gd name="connsiteX6" fmla="*/ 828675 w 2257425"/>
                <a:gd name="connsiteY6" fmla="*/ 1838325 h 2095500"/>
                <a:gd name="connsiteX7" fmla="*/ 352425 w 2257425"/>
                <a:gd name="connsiteY7" fmla="*/ 1943100 h 2095500"/>
                <a:gd name="connsiteX8" fmla="*/ 0 w 2257425"/>
                <a:gd name="connsiteY8" fmla="*/ 1676400 h 2095500"/>
                <a:gd name="connsiteX9" fmla="*/ 85725 w 2257425"/>
                <a:gd name="connsiteY9" fmla="*/ 1257300 h 2095500"/>
                <a:gd name="connsiteX10" fmla="*/ 1438275 w 2257425"/>
                <a:gd name="connsiteY10" fmla="*/ 0 h 20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57425" h="2095500">
                  <a:moveTo>
                    <a:pt x="1438275" y="0"/>
                  </a:moveTo>
                  <a:lnTo>
                    <a:pt x="2038350" y="142875"/>
                  </a:lnTo>
                  <a:lnTo>
                    <a:pt x="2247900" y="657225"/>
                  </a:lnTo>
                  <a:lnTo>
                    <a:pt x="2257425" y="1333500"/>
                  </a:lnTo>
                  <a:lnTo>
                    <a:pt x="1428750" y="2095500"/>
                  </a:lnTo>
                  <a:lnTo>
                    <a:pt x="1066800" y="2095500"/>
                  </a:lnTo>
                  <a:lnTo>
                    <a:pt x="828675" y="1838325"/>
                  </a:lnTo>
                  <a:lnTo>
                    <a:pt x="352425" y="1943100"/>
                  </a:lnTo>
                  <a:lnTo>
                    <a:pt x="0" y="1676400"/>
                  </a:lnTo>
                  <a:lnTo>
                    <a:pt x="85725" y="1257300"/>
                  </a:lnTo>
                  <a:lnTo>
                    <a:pt x="1438275" y="0"/>
                  </a:lnTo>
                  <a:close/>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63"/>
            </a:p>
          </p:txBody>
        </p:sp>
        <p:sp>
          <p:nvSpPr>
            <p:cNvPr id="15" name="צורה חופשית: צורה 7">
              <a:extLst>
                <a:ext uri="{FF2B5EF4-FFF2-40B4-BE49-F238E27FC236}">
                  <a16:creationId xmlns:a16="http://schemas.microsoft.com/office/drawing/2014/main" id="{A87A2286-22A1-879E-CFCC-660341152D4B}"/>
                </a:ext>
              </a:extLst>
            </p:cNvPr>
            <p:cNvSpPr/>
            <p:nvPr/>
          </p:nvSpPr>
          <p:spPr>
            <a:xfrm>
              <a:off x="8634517" y="2870597"/>
              <a:ext cx="639638" cy="579133"/>
            </a:xfrm>
            <a:custGeom>
              <a:avLst/>
              <a:gdLst>
                <a:gd name="connsiteX0" fmla="*/ 876300 w 2114550"/>
                <a:gd name="connsiteY0" fmla="*/ 0 h 1914525"/>
                <a:gd name="connsiteX1" fmla="*/ 1190625 w 2114550"/>
                <a:gd name="connsiteY1" fmla="*/ 47625 h 1914525"/>
                <a:gd name="connsiteX2" fmla="*/ 1752600 w 2114550"/>
                <a:gd name="connsiteY2" fmla="*/ 733425 h 1914525"/>
                <a:gd name="connsiteX3" fmla="*/ 2057400 w 2114550"/>
                <a:gd name="connsiteY3" fmla="*/ 1228725 h 1914525"/>
                <a:gd name="connsiteX4" fmla="*/ 2114550 w 2114550"/>
                <a:gd name="connsiteY4" fmla="*/ 1695450 h 1914525"/>
                <a:gd name="connsiteX5" fmla="*/ 1352550 w 2114550"/>
                <a:gd name="connsiteY5" fmla="*/ 1914525 h 1914525"/>
                <a:gd name="connsiteX6" fmla="*/ 619125 w 2114550"/>
                <a:gd name="connsiteY6" fmla="*/ 1866900 h 1914525"/>
                <a:gd name="connsiteX7" fmla="*/ 95250 w 2114550"/>
                <a:gd name="connsiteY7" fmla="*/ 1495425 h 1914525"/>
                <a:gd name="connsiteX8" fmla="*/ 0 w 2114550"/>
                <a:gd name="connsiteY8" fmla="*/ 742950 h 1914525"/>
                <a:gd name="connsiteX9" fmla="*/ 542925 w 2114550"/>
                <a:gd name="connsiteY9" fmla="*/ 161925 h 1914525"/>
                <a:gd name="connsiteX10" fmla="*/ 876300 w 2114550"/>
                <a:gd name="connsiteY10" fmla="*/ 0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550" h="1914525">
                  <a:moveTo>
                    <a:pt x="876300" y="0"/>
                  </a:moveTo>
                  <a:lnTo>
                    <a:pt x="1190625" y="47625"/>
                  </a:lnTo>
                  <a:lnTo>
                    <a:pt x="1752600" y="733425"/>
                  </a:lnTo>
                  <a:lnTo>
                    <a:pt x="2057400" y="1228725"/>
                  </a:lnTo>
                  <a:lnTo>
                    <a:pt x="2114550" y="1695450"/>
                  </a:lnTo>
                  <a:lnTo>
                    <a:pt x="1352550" y="1914525"/>
                  </a:lnTo>
                  <a:lnTo>
                    <a:pt x="619125" y="1866900"/>
                  </a:lnTo>
                  <a:lnTo>
                    <a:pt x="95250" y="1495425"/>
                  </a:lnTo>
                  <a:lnTo>
                    <a:pt x="0" y="742950"/>
                  </a:lnTo>
                  <a:lnTo>
                    <a:pt x="542925" y="161925"/>
                  </a:lnTo>
                  <a:lnTo>
                    <a:pt x="876300" y="0"/>
                  </a:lnTo>
                  <a:close/>
                </a:path>
              </a:pathLst>
            </a:custGeom>
            <a:noFill/>
            <a:ln w="38100">
              <a:solidFill>
                <a:srgbClr val="CC00FF"/>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463"/>
            </a:p>
          </p:txBody>
        </p:sp>
        <p:cxnSp>
          <p:nvCxnSpPr>
            <p:cNvPr id="17" name="Straight Connector 27">
              <a:extLst>
                <a:ext uri="{FF2B5EF4-FFF2-40B4-BE49-F238E27FC236}">
                  <a16:creationId xmlns:a16="http://schemas.microsoft.com/office/drawing/2014/main" id="{9E09F4E4-69F9-2FEB-E7C6-CB042B05726B}"/>
                </a:ext>
              </a:extLst>
            </p:cNvPr>
            <p:cNvCxnSpPr/>
            <p:nvPr/>
          </p:nvCxnSpPr>
          <p:spPr>
            <a:xfrm>
              <a:off x="1267194" y="2630027"/>
              <a:ext cx="8618220"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8" name="Straight Connector 28">
              <a:extLst>
                <a:ext uri="{FF2B5EF4-FFF2-40B4-BE49-F238E27FC236}">
                  <a16:creationId xmlns:a16="http://schemas.microsoft.com/office/drawing/2014/main" id="{DAB8C5D1-3607-B2B1-3BCE-840699142366}"/>
                </a:ext>
              </a:extLst>
            </p:cNvPr>
            <p:cNvCxnSpPr/>
            <p:nvPr/>
          </p:nvCxnSpPr>
          <p:spPr>
            <a:xfrm>
              <a:off x="1267194" y="4757644"/>
              <a:ext cx="8618220"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19" name="Straight Connector 30">
              <a:extLst>
                <a:ext uri="{FF2B5EF4-FFF2-40B4-BE49-F238E27FC236}">
                  <a16:creationId xmlns:a16="http://schemas.microsoft.com/office/drawing/2014/main" id="{3116527A-01D0-3C49-45BB-BF2625679F9C}"/>
                </a:ext>
              </a:extLst>
            </p:cNvPr>
            <p:cNvCxnSpPr/>
            <p:nvPr/>
          </p:nvCxnSpPr>
          <p:spPr>
            <a:xfrm>
              <a:off x="4173052" y="2630028"/>
              <a:ext cx="0" cy="2127617"/>
            </a:xfrm>
            <a:prstGeom prst="line">
              <a:avLst/>
            </a:prstGeom>
            <a:ln w="15875">
              <a:prstDash val="sysDash"/>
            </a:ln>
          </p:spPr>
          <p:style>
            <a:lnRef idx="1">
              <a:schemeClr val="accent3"/>
            </a:lnRef>
            <a:fillRef idx="0">
              <a:schemeClr val="accent3"/>
            </a:fillRef>
            <a:effectRef idx="0">
              <a:schemeClr val="accent3"/>
            </a:effectRef>
            <a:fontRef idx="minor">
              <a:schemeClr val="tx1"/>
            </a:fontRef>
          </p:style>
        </p:cxnSp>
        <p:cxnSp>
          <p:nvCxnSpPr>
            <p:cNvPr id="20" name="Straight Connector 31">
              <a:extLst>
                <a:ext uri="{FF2B5EF4-FFF2-40B4-BE49-F238E27FC236}">
                  <a16:creationId xmlns:a16="http://schemas.microsoft.com/office/drawing/2014/main" id="{5F524622-7D29-3A29-5A45-77F4F446C634}"/>
                </a:ext>
              </a:extLst>
            </p:cNvPr>
            <p:cNvCxnSpPr/>
            <p:nvPr/>
          </p:nvCxnSpPr>
          <p:spPr>
            <a:xfrm>
              <a:off x="7061223" y="2622524"/>
              <a:ext cx="0" cy="2127617"/>
            </a:xfrm>
            <a:prstGeom prst="line">
              <a:avLst/>
            </a:prstGeom>
            <a:ln w="15875">
              <a:prstDash val="sysDash"/>
            </a:ln>
          </p:spPr>
          <p:style>
            <a:lnRef idx="1">
              <a:schemeClr val="accent3"/>
            </a:lnRef>
            <a:fillRef idx="0">
              <a:schemeClr val="accent3"/>
            </a:fillRef>
            <a:effectRef idx="0">
              <a:schemeClr val="accent3"/>
            </a:effectRef>
            <a:fontRef idx="minor">
              <a:schemeClr val="tx1"/>
            </a:fontRef>
          </p:style>
        </p:cxnSp>
        <p:sp>
          <p:nvSpPr>
            <p:cNvPr id="21" name="TextBox 32">
              <a:extLst>
                <a:ext uri="{FF2B5EF4-FFF2-40B4-BE49-F238E27FC236}">
                  <a16:creationId xmlns:a16="http://schemas.microsoft.com/office/drawing/2014/main" id="{F046DED8-AFFD-7939-1AEB-CEDEDE258F79}"/>
                </a:ext>
              </a:extLst>
            </p:cNvPr>
            <p:cNvSpPr txBox="1"/>
            <p:nvPr/>
          </p:nvSpPr>
          <p:spPr>
            <a:xfrm>
              <a:off x="1232177" y="2885086"/>
              <a:ext cx="1236200" cy="379154"/>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Non-representative</a:t>
              </a:r>
            </a:p>
            <a:p>
              <a:pPr algn="ctr"/>
              <a:r>
                <a:rPr lang="en-US" sz="1400" dirty="0">
                  <a:latin typeface="Arial" panose="020B0604020202020204" pitchFamily="34" charset="0"/>
                  <a:cs typeface="Arial" panose="020B0604020202020204" pitchFamily="34" charset="0"/>
                </a:rPr>
                <a:t>pixels</a:t>
              </a:r>
            </a:p>
          </p:txBody>
        </p:sp>
        <p:sp>
          <p:nvSpPr>
            <p:cNvPr id="22" name="TextBox 33">
              <a:extLst>
                <a:ext uri="{FF2B5EF4-FFF2-40B4-BE49-F238E27FC236}">
                  <a16:creationId xmlns:a16="http://schemas.microsoft.com/office/drawing/2014/main" id="{A2302CEF-8BF1-F4E6-1A83-4DDAB094D991}"/>
                </a:ext>
              </a:extLst>
            </p:cNvPr>
            <p:cNvSpPr txBox="1"/>
            <p:nvPr/>
          </p:nvSpPr>
          <p:spPr>
            <a:xfrm>
              <a:off x="2999567" y="4485937"/>
              <a:ext cx="1078219" cy="22303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Areas of interest</a:t>
              </a:r>
            </a:p>
          </p:txBody>
        </p:sp>
        <p:cxnSp>
          <p:nvCxnSpPr>
            <p:cNvPr id="23" name="Straight Arrow Connector 35">
              <a:extLst>
                <a:ext uri="{FF2B5EF4-FFF2-40B4-BE49-F238E27FC236}">
                  <a16:creationId xmlns:a16="http://schemas.microsoft.com/office/drawing/2014/main" id="{1AC42078-041E-CB4F-75CD-F8D8E53B208A}"/>
                </a:ext>
              </a:extLst>
            </p:cNvPr>
            <p:cNvCxnSpPr>
              <a:cxnSpLocks/>
            </p:cNvCxnSpPr>
            <p:nvPr/>
          </p:nvCxnSpPr>
          <p:spPr>
            <a:xfrm flipV="1">
              <a:off x="2102755" y="2825977"/>
              <a:ext cx="1280762" cy="290338"/>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36">
              <a:extLst>
                <a:ext uri="{FF2B5EF4-FFF2-40B4-BE49-F238E27FC236}">
                  <a16:creationId xmlns:a16="http://schemas.microsoft.com/office/drawing/2014/main" id="{6E5E413A-5671-5107-9CF6-AA9B79931814}"/>
                </a:ext>
              </a:extLst>
            </p:cNvPr>
            <p:cNvCxnSpPr>
              <a:cxnSpLocks/>
            </p:cNvCxnSpPr>
            <p:nvPr/>
          </p:nvCxnSpPr>
          <p:spPr>
            <a:xfrm>
              <a:off x="2072834" y="3196740"/>
              <a:ext cx="595740" cy="521033"/>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38">
              <a:extLst>
                <a:ext uri="{FF2B5EF4-FFF2-40B4-BE49-F238E27FC236}">
                  <a16:creationId xmlns:a16="http://schemas.microsoft.com/office/drawing/2014/main" id="{A992560A-71B6-3C12-EEE8-CA60D83292D4}"/>
                </a:ext>
              </a:extLst>
            </p:cNvPr>
            <p:cNvCxnSpPr>
              <a:cxnSpLocks/>
            </p:cNvCxnSpPr>
            <p:nvPr/>
          </p:nvCxnSpPr>
          <p:spPr>
            <a:xfrm flipH="1">
              <a:off x="1420073" y="3232936"/>
              <a:ext cx="567569" cy="1025772"/>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40">
              <a:extLst>
                <a:ext uri="{FF2B5EF4-FFF2-40B4-BE49-F238E27FC236}">
                  <a16:creationId xmlns:a16="http://schemas.microsoft.com/office/drawing/2014/main" id="{729EE9AF-7867-7F30-1192-D4648E2941A0}"/>
                </a:ext>
              </a:extLst>
            </p:cNvPr>
            <p:cNvCxnSpPr>
              <a:cxnSpLocks/>
              <a:stCxn id="22" idx="0"/>
            </p:cNvCxnSpPr>
            <p:nvPr/>
          </p:nvCxnSpPr>
          <p:spPr>
            <a:xfrm flipH="1" flipV="1">
              <a:off x="3151621" y="3291370"/>
              <a:ext cx="387056" cy="1194567"/>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45">
              <a:extLst>
                <a:ext uri="{FF2B5EF4-FFF2-40B4-BE49-F238E27FC236}">
                  <a16:creationId xmlns:a16="http://schemas.microsoft.com/office/drawing/2014/main" id="{4667FFF4-1A5B-637E-9AF9-BB6FDD32A897}"/>
                </a:ext>
              </a:extLst>
            </p:cNvPr>
            <p:cNvCxnSpPr>
              <a:cxnSpLocks/>
            </p:cNvCxnSpPr>
            <p:nvPr/>
          </p:nvCxnSpPr>
          <p:spPr>
            <a:xfrm flipH="1" flipV="1">
              <a:off x="2567082" y="3368560"/>
              <a:ext cx="932061" cy="1082197"/>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47">
              <a:extLst>
                <a:ext uri="{FF2B5EF4-FFF2-40B4-BE49-F238E27FC236}">
                  <a16:creationId xmlns:a16="http://schemas.microsoft.com/office/drawing/2014/main" id="{5A1B3D10-0F66-6F06-E3D2-6FF94D4EED19}"/>
                </a:ext>
              </a:extLst>
            </p:cNvPr>
            <p:cNvCxnSpPr>
              <a:cxnSpLocks/>
            </p:cNvCxnSpPr>
            <p:nvPr/>
          </p:nvCxnSpPr>
          <p:spPr>
            <a:xfrm flipH="1" flipV="1">
              <a:off x="2468377" y="4163473"/>
              <a:ext cx="972135" cy="299483"/>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TextBox 69">
              <a:extLst>
                <a:ext uri="{FF2B5EF4-FFF2-40B4-BE49-F238E27FC236}">
                  <a16:creationId xmlns:a16="http://schemas.microsoft.com/office/drawing/2014/main" id="{5043D416-0168-647F-35B6-270E5C06BCE7}"/>
                </a:ext>
              </a:extLst>
            </p:cNvPr>
            <p:cNvSpPr txBox="1"/>
            <p:nvPr/>
          </p:nvSpPr>
          <p:spPr>
            <a:xfrm>
              <a:off x="4294669" y="2849862"/>
              <a:ext cx="949278" cy="22303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Shaded pixels</a:t>
              </a:r>
            </a:p>
          </p:txBody>
        </p:sp>
        <p:cxnSp>
          <p:nvCxnSpPr>
            <p:cNvPr id="30" name="Straight Arrow Connector 70">
              <a:extLst>
                <a:ext uri="{FF2B5EF4-FFF2-40B4-BE49-F238E27FC236}">
                  <a16:creationId xmlns:a16="http://schemas.microsoft.com/office/drawing/2014/main" id="{E31B43CA-E9C3-9F61-BF24-A4A3A6C88F63}"/>
                </a:ext>
              </a:extLst>
            </p:cNvPr>
            <p:cNvCxnSpPr>
              <a:cxnSpLocks/>
            </p:cNvCxnSpPr>
            <p:nvPr/>
          </p:nvCxnSpPr>
          <p:spPr>
            <a:xfrm>
              <a:off x="4933821" y="3060133"/>
              <a:ext cx="1565225" cy="30931"/>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73">
              <a:extLst>
                <a:ext uri="{FF2B5EF4-FFF2-40B4-BE49-F238E27FC236}">
                  <a16:creationId xmlns:a16="http://schemas.microsoft.com/office/drawing/2014/main" id="{779587F9-7C06-1F51-7445-D4659808FFFB}"/>
                </a:ext>
              </a:extLst>
            </p:cNvPr>
            <p:cNvCxnSpPr>
              <a:cxnSpLocks/>
            </p:cNvCxnSpPr>
            <p:nvPr/>
          </p:nvCxnSpPr>
          <p:spPr>
            <a:xfrm>
              <a:off x="4881155" y="3091064"/>
              <a:ext cx="924259" cy="384109"/>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76">
              <a:extLst>
                <a:ext uri="{FF2B5EF4-FFF2-40B4-BE49-F238E27FC236}">
                  <a16:creationId xmlns:a16="http://schemas.microsoft.com/office/drawing/2014/main" id="{141C6338-0C22-030D-20DF-0FC09F9C5A48}"/>
                </a:ext>
              </a:extLst>
            </p:cNvPr>
            <p:cNvCxnSpPr>
              <a:cxnSpLocks/>
            </p:cNvCxnSpPr>
            <p:nvPr/>
          </p:nvCxnSpPr>
          <p:spPr>
            <a:xfrm>
              <a:off x="4786034" y="3071063"/>
              <a:ext cx="206065" cy="698800"/>
            </a:xfrm>
            <a:prstGeom prst="straightConnector1">
              <a:avLst/>
            </a:prstGeom>
            <a:ln w="158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3">
              <a:extLst>
                <a:ext uri="{FF2B5EF4-FFF2-40B4-BE49-F238E27FC236}">
                  <a16:creationId xmlns:a16="http://schemas.microsoft.com/office/drawing/2014/main" id="{3038B14E-AEFA-40E1-BE2C-F564EB8C0F02}"/>
                </a:ext>
              </a:extLst>
            </p:cNvPr>
            <p:cNvSpPr txBox="1"/>
            <p:nvPr/>
          </p:nvSpPr>
          <p:spPr>
            <a:xfrm>
              <a:off x="3529448" y="3870189"/>
              <a:ext cx="675135" cy="535276"/>
            </a:xfrm>
            <a:prstGeom prst="rect">
              <a:avLst/>
            </a:prstGeom>
            <a:noFill/>
          </p:spPr>
          <p:txBody>
            <a:bodyPr wrap="none" rtlCol="0">
              <a:spAutoFit/>
            </a:bodyPr>
            <a:lstStyle/>
            <a:p>
              <a:pPr algn="ctr"/>
              <a:r>
                <a:rPr lang="en-US" sz="1400" dirty="0">
                  <a:latin typeface="Arial" panose="020B0604020202020204" pitchFamily="34" charset="0"/>
                  <a:cs typeface="Arial" panose="020B0604020202020204" pitchFamily="34" charset="0"/>
                </a:rPr>
                <a:t>Rain</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exclusion</a:t>
              </a:r>
            </a:p>
            <a:p>
              <a:pPr algn="ctr"/>
              <a:r>
                <a:rPr lang="en-US" sz="1400" dirty="0">
                  <a:latin typeface="Arial" panose="020B0604020202020204" pitchFamily="34" charset="0"/>
                  <a:cs typeface="Arial" panose="020B0604020202020204" pitchFamily="34" charset="0"/>
                </a:rPr>
                <a:t>system</a:t>
              </a:r>
            </a:p>
          </p:txBody>
        </p:sp>
        <p:cxnSp>
          <p:nvCxnSpPr>
            <p:cNvPr id="34" name="Straight Arrow Connector 40">
              <a:extLst>
                <a:ext uri="{FF2B5EF4-FFF2-40B4-BE49-F238E27FC236}">
                  <a16:creationId xmlns:a16="http://schemas.microsoft.com/office/drawing/2014/main" id="{18A0C424-E437-C117-D021-A9D2E8E54FD3}"/>
                </a:ext>
              </a:extLst>
            </p:cNvPr>
            <p:cNvCxnSpPr>
              <a:cxnSpLocks/>
            </p:cNvCxnSpPr>
            <p:nvPr/>
          </p:nvCxnSpPr>
          <p:spPr>
            <a:xfrm flipH="1" flipV="1">
              <a:off x="3536630" y="3662619"/>
              <a:ext cx="172023" cy="368086"/>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40">
              <a:extLst>
                <a:ext uri="{FF2B5EF4-FFF2-40B4-BE49-F238E27FC236}">
                  <a16:creationId xmlns:a16="http://schemas.microsoft.com/office/drawing/2014/main" id="{612F6DE7-3E7E-0B71-592F-ECC7405D6468}"/>
                </a:ext>
              </a:extLst>
            </p:cNvPr>
            <p:cNvCxnSpPr>
              <a:cxnSpLocks/>
            </p:cNvCxnSpPr>
            <p:nvPr/>
          </p:nvCxnSpPr>
          <p:spPr>
            <a:xfrm flipH="1" flipV="1">
              <a:off x="2921760" y="4082393"/>
              <a:ext cx="700405" cy="5008"/>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0" name="מציין מיקום של מספר שקופית 9">
            <a:extLst>
              <a:ext uri="{FF2B5EF4-FFF2-40B4-BE49-F238E27FC236}">
                <a16:creationId xmlns:a16="http://schemas.microsoft.com/office/drawing/2014/main" id="{301AB78C-C063-D4CD-D4AB-C1EFCA829FAB}"/>
              </a:ext>
            </a:extLst>
          </p:cNvPr>
          <p:cNvSpPr>
            <a:spLocks noGrp="1"/>
          </p:cNvSpPr>
          <p:nvPr>
            <p:ph type="sldNum" sz="quarter" idx="12"/>
          </p:nvPr>
        </p:nvSpPr>
        <p:spPr/>
        <p:txBody>
          <a:bodyPr/>
          <a:lstStyle/>
          <a:p>
            <a:fld id="{A27A7669-33A8-428B-BF2E-7DA931436465}" type="slidenum">
              <a:rPr lang="he-IL" smtClean="0"/>
              <a:t>63</a:t>
            </a:fld>
            <a:endParaRPr lang="he-IL"/>
          </a:p>
        </p:txBody>
      </p:sp>
    </p:spTree>
    <p:extLst>
      <p:ext uri="{BB962C8B-B14F-4D97-AF65-F5344CB8AC3E}">
        <p14:creationId xmlns:p14="http://schemas.microsoft.com/office/powerpoint/2010/main" val="2826114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טבלה 1">
            <a:extLst>
              <a:ext uri="{FF2B5EF4-FFF2-40B4-BE49-F238E27FC236}">
                <a16:creationId xmlns:a16="http://schemas.microsoft.com/office/drawing/2014/main" id="{01AC07AB-5468-1EFB-507C-889E97E1A612}"/>
              </a:ext>
            </a:extLst>
          </p:cNvPr>
          <p:cNvGraphicFramePr>
            <a:graphicFrameLocks noGrp="1"/>
          </p:cNvGraphicFramePr>
          <p:nvPr>
            <p:extLst>
              <p:ext uri="{D42A27DB-BD31-4B8C-83A1-F6EECF244321}">
                <p14:modId xmlns:p14="http://schemas.microsoft.com/office/powerpoint/2010/main" val="3771417007"/>
              </p:ext>
            </p:extLst>
          </p:nvPr>
        </p:nvGraphicFramePr>
        <p:xfrm>
          <a:off x="1127808" y="854306"/>
          <a:ext cx="10259123" cy="5751830"/>
        </p:xfrm>
        <a:graphic>
          <a:graphicData uri="http://schemas.openxmlformats.org/drawingml/2006/table">
            <a:tbl>
              <a:tblPr firstRow="1" firstCol="1" bandRow="1">
                <a:tableStyleId>{5C22544A-7EE6-4342-B048-85BDC9FD1C3A}</a:tableStyleId>
              </a:tblPr>
              <a:tblGrid>
                <a:gridCol w="2904351">
                  <a:extLst>
                    <a:ext uri="{9D8B030D-6E8A-4147-A177-3AD203B41FA5}">
                      <a16:colId xmlns:a16="http://schemas.microsoft.com/office/drawing/2014/main" val="1887507353"/>
                    </a:ext>
                  </a:extLst>
                </a:gridCol>
                <a:gridCol w="1209666">
                  <a:extLst>
                    <a:ext uri="{9D8B030D-6E8A-4147-A177-3AD203B41FA5}">
                      <a16:colId xmlns:a16="http://schemas.microsoft.com/office/drawing/2014/main" val="2174956208"/>
                    </a:ext>
                  </a:extLst>
                </a:gridCol>
                <a:gridCol w="1210819">
                  <a:extLst>
                    <a:ext uri="{9D8B030D-6E8A-4147-A177-3AD203B41FA5}">
                      <a16:colId xmlns:a16="http://schemas.microsoft.com/office/drawing/2014/main" val="322238300"/>
                    </a:ext>
                  </a:extLst>
                </a:gridCol>
                <a:gridCol w="1235012">
                  <a:extLst>
                    <a:ext uri="{9D8B030D-6E8A-4147-A177-3AD203B41FA5}">
                      <a16:colId xmlns:a16="http://schemas.microsoft.com/office/drawing/2014/main" val="437771354"/>
                    </a:ext>
                  </a:extLst>
                </a:gridCol>
                <a:gridCol w="1210819">
                  <a:extLst>
                    <a:ext uri="{9D8B030D-6E8A-4147-A177-3AD203B41FA5}">
                      <a16:colId xmlns:a16="http://schemas.microsoft.com/office/drawing/2014/main" val="1361840634"/>
                    </a:ext>
                  </a:extLst>
                </a:gridCol>
                <a:gridCol w="1441231">
                  <a:extLst>
                    <a:ext uri="{9D8B030D-6E8A-4147-A177-3AD203B41FA5}">
                      <a16:colId xmlns:a16="http://schemas.microsoft.com/office/drawing/2014/main" val="1167533418"/>
                    </a:ext>
                  </a:extLst>
                </a:gridCol>
                <a:gridCol w="1047225">
                  <a:extLst>
                    <a:ext uri="{9D8B030D-6E8A-4147-A177-3AD203B41FA5}">
                      <a16:colId xmlns:a16="http://schemas.microsoft.com/office/drawing/2014/main" val="2141621329"/>
                    </a:ext>
                  </a:extLst>
                </a:gridCol>
              </a:tblGrid>
              <a:tr h="0">
                <a:tc>
                  <a:txBody>
                    <a:bodyPr/>
                    <a:lstStyle/>
                    <a:p>
                      <a:pPr algn="ctr">
                        <a:lnSpc>
                          <a:spcPct val="150000"/>
                        </a:lnSpc>
                      </a:pPr>
                      <a:r>
                        <a:rPr lang="en-US" sz="2000" dirty="0">
                          <a:effectLst/>
                        </a:rPr>
                        <a:t>Index</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Pine</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Oak</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Cypress</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a:effectLst/>
                        </a:rPr>
                        <a:t>Carob</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Pistacia</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a:lnSpc>
                          <a:spcPct val="150000"/>
                        </a:lnSpc>
                      </a:pPr>
                      <a:r>
                        <a:rPr lang="en-US" sz="2000" dirty="0">
                          <a:effectLst/>
                        </a:rPr>
                        <a:t>All</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extLst>
                  <a:ext uri="{0D108BD9-81ED-4DB2-BD59-A6C34878D82A}">
                    <a16:rowId xmlns:a16="http://schemas.microsoft.com/office/drawing/2014/main" val="2807421368"/>
                  </a:ext>
                </a:extLst>
              </a:tr>
              <a:tr h="0">
                <a:tc>
                  <a:txBody>
                    <a:bodyPr/>
                    <a:lstStyle/>
                    <a:p>
                      <a:pPr algn="ctr">
                        <a:lnSpc>
                          <a:spcPct val="150000"/>
                        </a:lnSpc>
                      </a:pPr>
                      <a:r>
                        <a:rPr lang="en-US" sz="2000">
                          <a:effectLst/>
                        </a:rPr>
                        <a:t>NDVI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b="1" kern="1200" dirty="0">
                          <a:solidFill>
                            <a:schemeClr val="dk1"/>
                          </a:solidFill>
                          <a:effectLst/>
                          <a:latin typeface="+mn-lt"/>
                          <a:ea typeface="+mn-ea"/>
                          <a:cs typeface="+mn-cs"/>
                        </a:rPr>
                        <a:t>0.3136</a:t>
                      </a:r>
                    </a:p>
                  </a:txBody>
                  <a:tcPr marL="7620" marR="7620" marT="7620" marB="0" anchor="b"/>
                </a:tc>
                <a:tc>
                  <a:txBody>
                    <a:bodyPr/>
                    <a:lstStyle/>
                    <a:p>
                      <a:pPr algn="ctr" fontAlgn="b"/>
                      <a:r>
                        <a:rPr lang="he-IL" sz="2000" b="1" kern="1200" dirty="0">
                          <a:solidFill>
                            <a:schemeClr val="dk1"/>
                          </a:solidFill>
                          <a:effectLst/>
                          <a:latin typeface="+mn-lt"/>
                          <a:ea typeface="+mn-ea"/>
                          <a:cs typeface="+mn-cs"/>
                        </a:rPr>
                        <a:t>0.49</a:t>
                      </a:r>
                    </a:p>
                  </a:txBody>
                  <a:tcPr marL="7620" marR="7620" marT="7620" marB="0" anchor="b"/>
                </a:tc>
                <a:tc>
                  <a:txBody>
                    <a:bodyPr/>
                    <a:lstStyle/>
                    <a:p>
                      <a:pPr algn="ctr" fontAlgn="b"/>
                      <a:r>
                        <a:rPr lang="he-IL" sz="2000" b="1" kern="1200" dirty="0">
                          <a:solidFill>
                            <a:schemeClr val="dk1"/>
                          </a:solidFill>
                          <a:effectLst/>
                          <a:latin typeface="+mn-lt"/>
                          <a:ea typeface="+mn-ea"/>
                          <a:cs typeface="+mn-cs"/>
                        </a:rPr>
                        <a:t>0.7396</a:t>
                      </a:r>
                    </a:p>
                  </a:txBody>
                  <a:tcPr marL="7620" marR="7620" marT="7620" marB="0" anchor="b"/>
                </a:tc>
                <a:tc>
                  <a:txBody>
                    <a:bodyPr/>
                    <a:lstStyle/>
                    <a:p>
                      <a:pPr algn="ctr" fontAlgn="b"/>
                      <a:r>
                        <a:rPr lang="he-IL" sz="2000" i="1" kern="1200" dirty="0">
                          <a:solidFill>
                            <a:schemeClr val="dk1"/>
                          </a:solidFill>
                          <a:effectLst/>
                          <a:latin typeface="+mn-lt"/>
                          <a:ea typeface="+mn-ea"/>
                          <a:cs typeface="+mn-cs"/>
                        </a:rPr>
                        <a:t>0.2809</a:t>
                      </a:r>
                    </a:p>
                  </a:txBody>
                  <a:tcPr marL="7620" marR="7620" marT="7620" marB="0" anchor="b"/>
                </a:tc>
                <a:tc>
                  <a:txBody>
                    <a:bodyPr/>
                    <a:lstStyle/>
                    <a:p>
                      <a:pPr algn="ctr" fontAlgn="b"/>
                      <a:r>
                        <a:rPr lang="he-IL" sz="2000" kern="1200">
                          <a:solidFill>
                            <a:schemeClr val="dk1"/>
                          </a:solidFill>
                          <a:effectLst/>
                          <a:latin typeface="+mn-lt"/>
                          <a:ea typeface="+mn-ea"/>
                          <a:cs typeface="+mn-cs"/>
                        </a:rPr>
                        <a:t>0.2916</a:t>
                      </a:r>
                    </a:p>
                  </a:txBody>
                  <a:tcPr marL="7620" marR="7620" marT="7620" marB="0" anchor="b"/>
                </a:tc>
                <a:tc>
                  <a:txBody>
                    <a:bodyPr/>
                    <a:lstStyle/>
                    <a:p>
                      <a:pPr algn="ctr" fontAlgn="b"/>
                      <a:r>
                        <a:rPr lang="he-IL" sz="2000" b="1" kern="1200" dirty="0">
                          <a:solidFill>
                            <a:schemeClr val="dk1"/>
                          </a:solidFill>
                          <a:effectLst/>
                          <a:latin typeface="+mn-lt"/>
                          <a:ea typeface="+mn-ea"/>
                          <a:cs typeface="+mn-cs"/>
                        </a:rPr>
                        <a:t>0.3249</a:t>
                      </a:r>
                    </a:p>
                  </a:txBody>
                  <a:tcPr marL="7620" marR="7620" marT="7620" marB="0" anchor="b"/>
                </a:tc>
                <a:extLst>
                  <a:ext uri="{0D108BD9-81ED-4DB2-BD59-A6C34878D82A}">
                    <a16:rowId xmlns:a16="http://schemas.microsoft.com/office/drawing/2014/main" val="3954652122"/>
                  </a:ext>
                </a:extLst>
              </a:tr>
              <a:tr h="0">
                <a:tc>
                  <a:txBody>
                    <a:bodyPr/>
                    <a:lstStyle/>
                    <a:p>
                      <a:pPr algn="ctr">
                        <a:lnSpc>
                          <a:spcPct val="150000"/>
                        </a:lnSpc>
                      </a:pPr>
                      <a:r>
                        <a:rPr lang="en-US" sz="2000" dirty="0">
                          <a:effectLst/>
                        </a:rPr>
                        <a:t>PRI</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kern="1200" dirty="0">
                          <a:solidFill>
                            <a:schemeClr val="dk1"/>
                          </a:solidFill>
                          <a:effectLst/>
                          <a:latin typeface="+mn-lt"/>
                          <a:ea typeface="+mn-ea"/>
                          <a:cs typeface="+mn-cs"/>
                        </a:rPr>
                        <a:t>0.0961</a:t>
                      </a:r>
                    </a:p>
                  </a:txBody>
                  <a:tcPr marL="7620" marR="7620" marT="7620" marB="0" anchor="b"/>
                </a:tc>
                <a:tc>
                  <a:txBody>
                    <a:bodyPr/>
                    <a:lstStyle/>
                    <a:p>
                      <a:pPr algn="ctr" fontAlgn="b"/>
                      <a:r>
                        <a:rPr lang="he-IL" sz="2000" kern="1200">
                          <a:solidFill>
                            <a:schemeClr val="dk1"/>
                          </a:solidFill>
                          <a:effectLst/>
                          <a:latin typeface="+mn-lt"/>
                          <a:ea typeface="+mn-ea"/>
                          <a:cs typeface="+mn-cs"/>
                        </a:rPr>
                        <a:t>0.0324</a:t>
                      </a:r>
                    </a:p>
                  </a:txBody>
                  <a:tcPr marL="7620" marR="7620" marT="7620" marB="0" anchor="b"/>
                </a:tc>
                <a:tc>
                  <a:txBody>
                    <a:bodyPr/>
                    <a:lstStyle/>
                    <a:p>
                      <a:pPr algn="ctr" fontAlgn="b"/>
                      <a:r>
                        <a:rPr lang="he-IL" sz="2000" kern="1200" dirty="0">
                          <a:solidFill>
                            <a:schemeClr val="dk1"/>
                          </a:solidFill>
                          <a:effectLst/>
                          <a:latin typeface="+mn-lt"/>
                          <a:ea typeface="+mn-ea"/>
                          <a:cs typeface="+mn-cs"/>
                        </a:rPr>
                        <a:t>0.0361</a:t>
                      </a:r>
                    </a:p>
                  </a:txBody>
                  <a:tcPr marL="7620" marR="7620" marT="7620" marB="0" anchor="b"/>
                </a:tc>
                <a:tc>
                  <a:txBody>
                    <a:bodyPr/>
                    <a:lstStyle/>
                    <a:p>
                      <a:pPr algn="ctr" fontAlgn="b"/>
                      <a:r>
                        <a:rPr lang="he-IL" sz="2000" kern="1200">
                          <a:solidFill>
                            <a:schemeClr val="dk1"/>
                          </a:solidFill>
                          <a:effectLst/>
                          <a:latin typeface="+mn-lt"/>
                          <a:ea typeface="+mn-ea"/>
                          <a:cs typeface="+mn-cs"/>
                        </a:rPr>
                        <a:t>0.0324</a:t>
                      </a:r>
                    </a:p>
                  </a:txBody>
                  <a:tcPr marL="7620" marR="7620" marT="7620" marB="0" anchor="b"/>
                </a:tc>
                <a:tc>
                  <a:txBody>
                    <a:bodyPr/>
                    <a:lstStyle/>
                    <a:p>
                      <a:pPr algn="ctr" fontAlgn="b"/>
                      <a:r>
                        <a:rPr lang="he-IL" sz="2000" kern="1200">
                          <a:solidFill>
                            <a:schemeClr val="dk1"/>
                          </a:solidFill>
                          <a:effectLst/>
                          <a:latin typeface="+mn-lt"/>
                          <a:ea typeface="+mn-ea"/>
                          <a:cs typeface="+mn-cs"/>
                        </a:rPr>
                        <a:t>0.3025</a:t>
                      </a:r>
                    </a:p>
                  </a:txBody>
                  <a:tcPr marL="7620" marR="7620" marT="7620" marB="0" anchor="b"/>
                </a:tc>
                <a:tc>
                  <a:txBody>
                    <a:bodyPr/>
                    <a:lstStyle/>
                    <a:p>
                      <a:pPr algn="ctr" fontAlgn="b"/>
                      <a:r>
                        <a:rPr lang="he-IL" sz="2000" kern="1200">
                          <a:solidFill>
                            <a:schemeClr val="dk1"/>
                          </a:solidFill>
                          <a:effectLst/>
                          <a:latin typeface="+mn-lt"/>
                          <a:ea typeface="+mn-ea"/>
                          <a:cs typeface="+mn-cs"/>
                        </a:rPr>
                        <a:t>0.0081</a:t>
                      </a:r>
                    </a:p>
                  </a:txBody>
                  <a:tcPr marL="7620" marR="7620" marT="7620" marB="0" anchor="b"/>
                </a:tc>
                <a:extLst>
                  <a:ext uri="{0D108BD9-81ED-4DB2-BD59-A6C34878D82A}">
                    <a16:rowId xmlns:a16="http://schemas.microsoft.com/office/drawing/2014/main" val="3415484589"/>
                  </a:ext>
                </a:extLst>
              </a:tr>
              <a:tr h="0">
                <a:tc>
                  <a:txBody>
                    <a:bodyPr/>
                    <a:lstStyle/>
                    <a:p>
                      <a:pPr algn="ctr">
                        <a:lnSpc>
                          <a:spcPct val="150000"/>
                        </a:lnSpc>
                      </a:pPr>
                      <a:r>
                        <a:rPr lang="en-US" sz="2000" dirty="0">
                          <a:effectLst/>
                        </a:rPr>
                        <a:t>940/960</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kern="1200" dirty="0">
                          <a:solidFill>
                            <a:schemeClr val="dk1"/>
                          </a:solidFill>
                          <a:effectLst/>
                          <a:latin typeface="+mn-lt"/>
                          <a:ea typeface="+mn-ea"/>
                          <a:cs typeface="+mn-cs"/>
                        </a:rPr>
                        <a:t>0.0400</a:t>
                      </a:r>
                    </a:p>
                  </a:txBody>
                  <a:tcPr marL="7620" marR="7620" marT="7620" marB="0" anchor="b"/>
                </a:tc>
                <a:tc>
                  <a:txBody>
                    <a:bodyPr/>
                    <a:lstStyle/>
                    <a:p>
                      <a:pPr algn="ctr" fontAlgn="b"/>
                      <a:r>
                        <a:rPr lang="he-IL" sz="2000" kern="1200">
                          <a:solidFill>
                            <a:schemeClr val="dk1"/>
                          </a:solidFill>
                          <a:effectLst/>
                          <a:latin typeface="+mn-lt"/>
                          <a:ea typeface="+mn-ea"/>
                          <a:cs typeface="+mn-cs"/>
                        </a:rPr>
                        <a:t>0.0576</a:t>
                      </a:r>
                    </a:p>
                  </a:txBody>
                  <a:tcPr marL="7620" marR="7620" marT="7620" marB="0" anchor="b"/>
                </a:tc>
                <a:tc>
                  <a:txBody>
                    <a:bodyPr/>
                    <a:lstStyle/>
                    <a:p>
                      <a:pPr algn="ctr" fontAlgn="b"/>
                      <a:r>
                        <a:rPr lang="he-IL" sz="2000" kern="1200">
                          <a:solidFill>
                            <a:schemeClr val="dk1"/>
                          </a:solidFill>
                          <a:effectLst/>
                          <a:latin typeface="+mn-lt"/>
                          <a:ea typeface="+mn-ea"/>
                          <a:cs typeface="+mn-cs"/>
                        </a:rPr>
                        <a:t>0.0961</a:t>
                      </a:r>
                    </a:p>
                  </a:txBody>
                  <a:tcPr marL="7620" marR="7620" marT="7620" marB="0" anchor="b"/>
                </a:tc>
                <a:tc>
                  <a:txBody>
                    <a:bodyPr/>
                    <a:lstStyle/>
                    <a:p>
                      <a:pPr algn="ctr" fontAlgn="b"/>
                      <a:r>
                        <a:rPr lang="he-IL" sz="2000" kern="1200">
                          <a:solidFill>
                            <a:schemeClr val="dk1"/>
                          </a:solidFill>
                          <a:effectLst/>
                          <a:latin typeface="+mn-lt"/>
                          <a:ea typeface="+mn-ea"/>
                          <a:cs typeface="+mn-cs"/>
                        </a:rPr>
                        <a:t>0.0841</a:t>
                      </a:r>
                    </a:p>
                  </a:txBody>
                  <a:tcPr marL="7620" marR="7620" marT="7620" marB="0" anchor="b"/>
                </a:tc>
                <a:tc>
                  <a:txBody>
                    <a:bodyPr/>
                    <a:lstStyle/>
                    <a:p>
                      <a:pPr algn="ctr" fontAlgn="b"/>
                      <a:r>
                        <a:rPr lang="he-IL" sz="2000" kern="1200">
                          <a:solidFill>
                            <a:schemeClr val="dk1"/>
                          </a:solidFill>
                          <a:effectLst/>
                          <a:latin typeface="+mn-lt"/>
                          <a:ea typeface="+mn-ea"/>
                          <a:cs typeface="+mn-cs"/>
                        </a:rPr>
                        <a:t>0.2304</a:t>
                      </a:r>
                    </a:p>
                  </a:txBody>
                  <a:tcPr marL="7620" marR="7620" marT="7620" marB="0" anchor="b"/>
                </a:tc>
                <a:tc>
                  <a:txBody>
                    <a:bodyPr/>
                    <a:lstStyle/>
                    <a:p>
                      <a:pPr algn="ctr" fontAlgn="b"/>
                      <a:r>
                        <a:rPr lang="he-IL" sz="2000" kern="1200">
                          <a:solidFill>
                            <a:schemeClr val="dk1"/>
                          </a:solidFill>
                          <a:effectLst/>
                          <a:latin typeface="+mn-lt"/>
                          <a:ea typeface="+mn-ea"/>
                          <a:cs typeface="+mn-cs"/>
                        </a:rPr>
                        <a:t>0.0841</a:t>
                      </a:r>
                    </a:p>
                  </a:txBody>
                  <a:tcPr marL="7620" marR="7620" marT="7620" marB="0" anchor="b"/>
                </a:tc>
                <a:extLst>
                  <a:ext uri="{0D108BD9-81ED-4DB2-BD59-A6C34878D82A}">
                    <a16:rowId xmlns:a16="http://schemas.microsoft.com/office/drawing/2014/main" val="325971703"/>
                  </a:ext>
                </a:extLst>
              </a:tr>
              <a:tr h="0">
                <a:tc>
                  <a:txBody>
                    <a:bodyPr/>
                    <a:lstStyle/>
                    <a:p>
                      <a:pPr algn="ctr">
                        <a:lnSpc>
                          <a:spcPct val="150000"/>
                        </a:lnSpc>
                      </a:pPr>
                      <a:r>
                        <a:rPr lang="en-US" sz="2000" dirty="0">
                          <a:effectLst/>
                        </a:rPr>
                        <a:t>940/960 / NDVI</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kern="1200">
                          <a:solidFill>
                            <a:schemeClr val="dk1"/>
                          </a:solidFill>
                          <a:effectLst/>
                          <a:latin typeface="+mn-lt"/>
                          <a:ea typeface="+mn-ea"/>
                          <a:cs typeface="+mn-cs"/>
                        </a:rPr>
                        <a:t>0.2601</a:t>
                      </a:r>
                    </a:p>
                  </a:txBody>
                  <a:tcPr marL="7620" marR="7620" marT="7620" marB="0" anchor="b"/>
                </a:tc>
                <a:tc>
                  <a:txBody>
                    <a:bodyPr/>
                    <a:lstStyle/>
                    <a:p>
                      <a:pPr algn="ctr" fontAlgn="b"/>
                      <a:r>
                        <a:rPr lang="he-IL" sz="2000" kern="1200" dirty="0">
                          <a:solidFill>
                            <a:schemeClr val="dk1"/>
                          </a:solidFill>
                          <a:effectLst/>
                          <a:latin typeface="+mn-lt"/>
                          <a:ea typeface="+mn-ea"/>
                          <a:cs typeface="+mn-cs"/>
                        </a:rPr>
                        <a:t>0.4225</a:t>
                      </a:r>
                    </a:p>
                  </a:txBody>
                  <a:tcPr marL="7620" marR="7620" marT="7620" marB="0" anchor="b"/>
                </a:tc>
                <a:tc>
                  <a:txBody>
                    <a:bodyPr/>
                    <a:lstStyle/>
                    <a:p>
                      <a:pPr algn="ctr" fontAlgn="b"/>
                      <a:r>
                        <a:rPr lang="he-IL" sz="2000" kern="1200">
                          <a:solidFill>
                            <a:schemeClr val="dk1"/>
                          </a:solidFill>
                          <a:effectLst/>
                          <a:latin typeface="+mn-lt"/>
                          <a:ea typeface="+mn-ea"/>
                          <a:cs typeface="+mn-cs"/>
                        </a:rPr>
                        <a:t>0.7056</a:t>
                      </a:r>
                    </a:p>
                  </a:txBody>
                  <a:tcPr marL="7620" marR="7620" marT="7620" marB="0" anchor="b"/>
                </a:tc>
                <a:tc>
                  <a:txBody>
                    <a:bodyPr/>
                    <a:lstStyle/>
                    <a:p>
                      <a:pPr algn="ctr" fontAlgn="b"/>
                      <a:r>
                        <a:rPr lang="he-IL" sz="2000" kern="1200">
                          <a:solidFill>
                            <a:schemeClr val="dk1"/>
                          </a:solidFill>
                          <a:effectLst/>
                          <a:latin typeface="+mn-lt"/>
                          <a:ea typeface="+mn-ea"/>
                          <a:cs typeface="+mn-cs"/>
                        </a:rPr>
                        <a:t>0.1444</a:t>
                      </a:r>
                    </a:p>
                  </a:txBody>
                  <a:tcPr marL="7620" marR="7620" marT="7620" marB="0" anchor="b"/>
                </a:tc>
                <a:tc>
                  <a:txBody>
                    <a:bodyPr/>
                    <a:lstStyle/>
                    <a:p>
                      <a:pPr algn="ctr" fontAlgn="b"/>
                      <a:r>
                        <a:rPr lang="he-IL" sz="2000" kern="1200" dirty="0">
                          <a:solidFill>
                            <a:schemeClr val="dk1"/>
                          </a:solidFill>
                          <a:effectLst/>
                          <a:latin typeface="+mn-lt"/>
                          <a:ea typeface="+mn-ea"/>
                          <a:cs typeface="+mn-cs"/>
                        </a:rPr>
                        <a:t>0.1156</a:t>
                      </a:r>
                    </a:p>
                  </a:txBody>
                  <a:tcPr marL="7620" marR="7620" marT="7620" marB="0" anchor="b"/>
                </a:tc>
                <a:tc>
                  <a:txBody>
                    <a:bodyPr/>
                    <a:lstStyle/>
                    <a:p>
                      <a:pPr algn="ctr" fontAlgn="b"/>
                      <a:r>
                        <a:rPr lang="he-IL" sz="2000" kern="1200">
                          <a:solidFill>
                            <a:schemeClr val="dk1"/>
                          </a:solidFill>
                          <a:effectLst/>
                          <a:latin typeface="+mn-lt"/>
                          <a:ea typeface="+mn-ea"/>
                          <a:cs typeface="+mn-cs"/>
                        </a:rPr>
                        <a:t>0.2304</a:t>
                      </a:r>
                    </a:p>
                  </a:txBody>
                  <a:tcPr marL="7620" marR="7620" marT="7620" marB="0" anchor="b"/>
                </a:tc>
                <a:extLst>
                  <a:ext uri="{0D108BD9-81ED-4DB2-BD59-A6C34878D82A}">
                    <a16:rowId xmlns:a16="http://schemas.microsoft.com/office/drawing/2014/main" val="3478919089"/>
                  </a:ext>
                </a:extLst>
              </a:tr>
              <a:tr h="0">
                <a:tc>
                  <a:txBody>
                    <a:bodyPr/>
                    <a:lstStyle/>
                    <a:p>
                      <a:pPr algn="ctr">
                        <a:lnSpc>
                          <a:spcPct val="150000"/>
                        </a:lnSpc>
                      </a:pPr>
                      <a:r>
                        <a:rPr lang="en-US" sz="2000" dirty="0">
                          <a:effectLst/>
                        </a:rPr>
                        <a:t>EVI2</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kern="1200" dirty="0">
                          <a:solidFill>
                            <a:schemeClr val="dk1"/>
                          </a:solidFill>
                          <a:effectLst/>
                          <a:latin typeface="+mn-lt"/>
                          <a:ea typeface="+mn-ea"/>
                          <a:cs typeface="+mn-cs"/>
                        </a:rPr>
                        <a:t>0.0529</a:t>
                      </a:r>
                    </a:p>
                  </a:txBody>
                  <a:tcPr marL="7620" marR="7620" marT="7620" marB="0" anchor="b"/>
                </a:tc>
                <a:tc>
                  <a:txBody>
                    <a:bodyPr/>
                    <a:lstStyle/>
                    <a:p>
                      <a:pPr algn="ctr" fontAlgn="b"/>
                      <a:r>
                        <a:rPr lang="he-IL" sz="2000" kern="1200" dirty="0">
                          <a:solidFill>
                            <a:schemeClr val="dk1"/>
                          </a:solidFill>
                          <a:effectLst/>
                          <a:latin typeface="+mn-lt"/>
                          <a:ea typeface="+mn-ea"/>
                          <a:cs typeface="+mn-cs"/>
                        </a:rPr>
                        <a:t>0.01</a:t>
                      </a:r>
                    </a:p>
                  </a:txBody>
                  <a:tcPr marL="7620" marR="7620" marT="7620" marB="0" anchor="b"/>
                </a:tc>
                <a:tc>
                  <a:txBody>
                    <a:bodyPr/>
                    <a:lstStyle/>
                    <a:p>
                      <a:pPr algn="ctr" fontAlgn="b"/>
                      <a:r>
                        <a:rPr lang="he-IL" sz="2000" kern="1200">
                          <a:solidFill>
                            <a:schemeClr val="dk1"/>
                          </a:solidFill>
                          <a:effectLst/>
                          <a:latin typeface="+mn-lt"/>
                          <a:ea typeface="+mn-ea"/>
                          <a:cs typeface="+mn-cs"/>
                        </a:rPr>
                        <a:t>0.0064</a:t>
                      </a:r>
                    </a:p>
                  </a:txBody>
                  <a:tcPr marL="7620" marR="7620" marT="7620" marB="0" anchor="b"/>
                </a:tc>
                <a:tc>
                  <a:txBody>
                    <a:bodyPr/>
                    <a:lstStyle/>
                    <a:p>
                      <a:pPr algn="ctr" fontAlgn="b"/>
                      <a:r>
                        <a:rPr lang="he-IL" sz="2000" kern="1200" dirty="0">
                          <a:solidFill>
                            <a:schemeClr val="dk1"/>
                          </a:solidFill>
                          <a:effectLst/>
                          <a:latin typeface="+mn-lt"/>
                          <a:ea typeface="+mn-ea"/>
                          <a:cs typeface="+mn-cs"/>
                        </a:rPr>
                        <a:t>0.0036</a:t>
                      </a:r>
                    </a:p>
                  </a:txBody>
                  <a:tcPr marL="7620" marR="7620" marT="7620" marB="0" anchor="b"/>
                </a:tc>
                <a:tc>
                  <a:txBody>
                    <a:bodyPr/>
                    <a:lstStyle/>
                    <a:p>
                      <a:pPr algn="ctr" fontAlgn="b"/>
                      <a:r>
                        <a:rPr lang="he-IL" sz="2000" kern="1200">
                          <a:solidFill>
                            <a:schemeClr val="dk1"/>
                          </a:solidFill>
                          <a:effectLst/>
                          <a:latin typeface="+mn-lt"/>
                          <a:ea typeface="+mn-ea"/>
                          <a:cs typeface="+mn-cs"/>
                        </a:rPr>
                        <a:t>0.0576</a:t>
                      </a:r>
                    </a:p>
                  </a:txBody>
                  <a:tcPr marL="7620" marR="7620" marT="7620" marB="0" anchor="b"/>
                </a:tc>
                <a:tc>
                  <a:txBody>
                    <a:bodyPr/>
                    <a:lstStyle/>
                    <a:p>
                      <a:pPr algn="ctr" fontAlgn="b"/>
                      <a:r>
                        <a:rPr lang="he-IL" sz="2000" kern="1200">
                          <a:solidFill>
                            <a:schemeClr val="dk1"/>
                          </a:solidFill>
                          <a:effectLst/>
                          <a:latin typeface="+mn-lt"/>
                          <a:ea typeface="+mn-ea"/>
                          <a:cs typeface="+mn-cs"/>
                        </a:rPr>
                        <a:t>0.0064</a:t>
                      </a:r>
                    </a:p>
                  </a:txBody>
                  <a:tcPr marL="7620" marR="7620" marT="7620" marB="0" anchor="b"/>
                </a:tc>
                <a:extLst>
                  <a:ext uri="{0D108BD9-81ED-4DB2-BD59-A6C34878D82A}">
                    <a16:rowId xmlns:a16="http://schemas.microsoft.com/office/drawing/2014/main" val="2615081462"/>
                  </a:ext>
                </a:extLst>
              </a:tr>
              <a:tr h="0">
                <a:tc>
                  <a:txBody>
                    <a:bodyPr/>
                    <a:lstStyle/>
                    <a:p>
                      <a:pPr algn="ctr">
                        <a:lnSpc>
                          <a:spcPct val="150000"/>
                        </a:lnSpc>
                      </a:pPr>
                      <a:r>
                        <a:rPr lang="en-US" sz="2000" dirty="0">
                          <a:effectLst/>
                        </a:rPr>
                        <a:t>COSBNDI</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kern="1200">
                          <a:solidFill>
                            <a:schemeClr val="dk1"/>
                          </a:solidFill>
                          <a:effectLst/>
                          <a:latin typeface="+mn-lt"/>
                          <a:ea typeface="+mn-ea"/>
                          <a:cs typeface="+mn-cs"/>
                        </a:rPr>
                        <a:t>0.1024</a:t>
                      </a:r>
                    </a:p>
                  </a:txBody>
                  <a:tcPr marL="7620" marR="7620" marT="7620" marB="0" anchor="b"/>
                </a:tc>
                <a:tc>
                  <a:txBody>
                    <a:bodyPr/>
                    <a:lstStyle/>
                    <a:p>
                      <a:pPr algn="ctr" fontAlgn="b"/>
                      <a:r>
                        <a:rPr lang="he-IL" sz="2000" kern="1200" dirty="0">
                          <a:solidFill>
                            <a:schemeClr val="dk1"/>
                          </a:solidFill>
                          <a:effectLst/>
                          <a:latin typeface="+mn-lt"/>
                          <a:ea typeface="+mn-ea"/>
                          <a:cs typeface="+mn-cs"/>
                        </a:rPr>
                        <a:t>0.0169</a:t>
                      </a:r>
                    </a:p>
                  </a:txBody>
                  <a:tcPr marL="7620" marR="7620" marT="7620" marB="0" anchor="b"/>
                </a:tc>
                <a:tc>
                  <a:txBody>
                    <a:bodyPr/>
                    <a:lstStyle/>
                    <a:p>
                      <a:pPr algn="ctr" fontAlgn="b"/>
                      <a:r>
                        <a:rPr lang="he-IL" sz="2000" kern="1200" dirty="0">
                          <a:solidFill>
                            <a:schemeClr val="dk1"/>
                          </a:solidFill>
                          <a:effectLst/>
                          <a:latin typeface="+mn-lt"/>
                          <a:ea typeface="+mn-ea"/>
                          <a:cs typeface="+mn-cs"/>
                        </a:rPr>
                        <a:t>0.1521</a:t>
                      </a:r>
                    </a:p>
                  </a:txBody>
                  <a:tcPr marL="7620" marR="7620" marT="7620" marB="0" anchor="b"/>
                </a:tc>
                <a:tc>
                  <a:txBody>
                    <a:bodyPr/>
                    <a:lstStyle/>
                    <a:p>
                      <a:pPr algn="ctr" fontAlgn="b"/>
                      <a:r>
                        <a:rPr lang="he-IL" sz="2000" kern="1200">
                          <a:solidFill>
                            <a:schemeClr val="dk1"/>
                          </a:solidFill>
                          <a:effectLst/>
                          <a:latin typeface="+mn-lt"/>
                          <a:ea typeface="+mn-ea"/>
                          <a:cs typeface="+mn-cs"/>
                        </a:rPr>
                        <a:t>0.0324</a:t>
                      </a:r>
                    </a:p>
                  </a:txBody>
                  <a:tcPr marL="7620" marR="7620" marT="7620" marB="0" anchor="b"/>
                </a:tc>
                <a:tc>
                  <a:txBody>
                    <a:bodyPr/>
                    <a:lstStyle/>
                    <a:p>
                      <a:pPr algn="ctr" fontAlgn="b"/>
                      <a:r>
                        <a:rPr lang="he-IL" sz="2000" i="1" kern="1200" dirty="0">
                          <a:solidFill>
                            <a:schemeClr val="dk1"/>
                          </a:solidFill>
                          <a:effectLst/>
                          <a:latin typeface="+mn-lt"/>
                          <a:ea typeface="+mn-ea"/>
                          <a:cs typeface="+mn-cs"/>
                        </a:rPr>
                        <a:t>0.3969</a:t>
                      </a:r>
                    </a:p>
                  </a:txBody>
                  <a:tcPr marL="7620" marR="7620" marT="7620" marB="0" anchor="b"/>
                </a:tc>
                <a:tc>
                  <a:txBody>
                    <a:bodyPr/>
                    <a:lstStyle/>
                    <a:p>
                      <a:pPr algn="ctr" fontAlgn="b"/>
                      <a:r>
                        <a:rPr lang="he-IL" sz="2000" kern="1200">
                          <a:solidFill>
                            <a:schemeClr val="dk1"/>
                          </a:solidFill>
                          <a:effectLst/>
                          <a:latin typeface="+mn-lt"/>
                          <a:ea typeface="+mn-ea"/>
                          <a:cs typeface="+mn-cs"/>
                        </a:rPr>
                        <a:t>0.0841</a:t>
                      </a:r>
                    </a:p>
                  </a:txBody>
                  <a:tcPr marL="7620" marR="7620" marT="7620" marB="0" anchor="b"/>
                </a:tc>
                <a:extLst>
                  <a:ext uri="{0D108BD9-81ED-4DB2-BD59-A6C34878D82A}">
                    <a16:rowId xmlns:a16="http://schemas.microsoft.com/office/drawing/2014/main" val="1475763562"/>
                  </a:ext>
                </a:extLst>
              </a:tr>
              <a:tr h="0">
                <a:tc>
                  <a:txBody>
                    <a:bodyPr/>
                    <a:lstStyle/>
                    <a:p>
                      <a:pPr algn="ctr">
                        <a:lnSpc>
                          <a:spcPct val="150000"/>
                        </a:lnSpc>
                      </a:pPr>
                      <a:r>
                        <a:rPr lang="en-US" sz="2000" dirty="0">
                          <a:effectLst/>
                        </a:rPr>
                        <a:t>FOSBNDI</a:t>
                      </a:r>
                      <a:endParaRPr lang="en-US" sz="20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kern="1200">
                          <a:solidFill>
                            <a:schemeClr val="dk1"/>
                          </a:solidFill>
                          <a:effectLst/>
                          <a:latin typeface="+mn-lt"/>
                          <a:ea typeface="+mn-ea"/>
                          <a:cs typeface="+mn-cs"/>
                        </a:rPr>
                        <a:t>0.1681</a:t>
                      </a:r>
                    </a:p>
                  </a:txBody>
                  <a:tcPr marL="7620" marR="7620" marT="7620" marB="0" anchor="b"/>
                </a:tc>
                <a:tc>
                  <a:txBody>
                    <a:bodyPr/>
                    <a:lstStyle/>
                    <a:p>
                      <a:pPr algn="ctr" fontAlgn="b"/>
                      <a:r>
                        <a:rPr lang="he-IL" sz="2000" kern="1200">
                          <a:solidFill>
                            <a:schemeClr val="dk1"/>
                          </a:solidFill>
                          <a:effectLst/>
                          <a:latin typeface="+mn-lt"/>
                          <a:ea typeface="+mn-ea"/>
                          <a:cs typeface="+mn-cs"/>
                        </a:rPr>
                        <a:t>0.1444</a:t>
                      </a:r>
                    </a:p>
                  </a:txBody>
                  <a:tcPr marL="7620" marR="7620" marT="7620" marB="0" anchor="b"/>
                </a:tc>
                <a:tc>
                  <a:txBody>
                    <a:bodyPr/>
                    <a:lstStyle/>
                    <a:p>
                      <a:pPr algn="ctr" fontAlgn="b"/>
                      <a:r>
                        <a:rPr lang="he-IL" sz="2000" kern="1200" dirty="0">
                          <a:solidFill>
                            <a:schemeClr val="dk1"/>
                          </a:solidFill>
                          <a:effectLst/>
                          <a:latin typeface="+mn-lt"/>
                          <a:ea typeface="+mn-ea"/>
                          <a:cs typeface="+mn-cs"/>
                        </a:rPr>
                        <a:t>0.3969</a:t>
                      </a:r>
                    </a:p>
                  </a:txBody>
                  <a:tcPr marL="7620" marR="7620" marT="7620" marB="0" anchor="b"/>
                </a:tc>
                <a:tc>
                  <a:txBody>
                    <a:bodyPr/>
                    <a:lstStyle/>
                    <a:p>
                      <a:pPr algn="ctr" fontAlgn="b"/>
                      <a:r>
                        <a:rPr lang="he-IL" sz="2000" kern="1200">
                          <a:solidFill>
                            <a:schemeClr val="dk1"/>
                          </a:solidFill>
                          <a:effectLst/>
                          <a:latin typeface="+mn-lt"/>
                          <a:ea typeface="+mn-ea"/>
                          <a:cs typeface="+mn-cs"/>
                        </a:rPr>
                        <a:t>0.0441</a:t>
                      </a:r>
                    </a:p>
                  </a:txBody>
                  <a:tcPr marL="7620" marR="7620" marT="7620" marB="0" anchor="b"/>
                </a:tc>
                <a:tc>
                  <a:txBody>
                    <a:bodyPr/>
                    <a:lstStyle/>
                    <a:p>
                      <a:pPr algn="ctr" fontAlgn="b"/>
                      <a:r>
                        <a:rPr lang="he-IL" sz="2000" kern="1200" dirty="0">
                          <a:solidFill>
                            <a:schemeClr val="dk1"/>
                          </a:solidFill>
                          <a:effectLst/>
                          <a:latin typeface="+mn-lt"/>
                          <a:ea typeface="+mn-ea"/>
                          <a:cs typeface="+mn-cs"/>
                        </a:rPr>
                        <a:t>0.2500</a:t>
                      </a:r>
                    </a:p>
                  </a:txBody>
                  <a:tcPr marL="7620" marR="7620" marT="7620" marB="0" anchor="b"/>
                </a:tc>
                <a:tc>
                  <a:txBody>
                    <a:bodyPr/>
                    <a:lstStyle/>
                    <a:p>
                      <a:pPr algn="ctr" fontAlgn="b"/>
                      <a:r>
                        <a:rPr lang="he-IL" sz="2000" kern="1200">
                          <a:solidFill>
                            <a:schemeClr val="dk1"/>
                          </a:solidFill>
                          <a:effectLst/>
                          <a:latin typeface="+mn-lt"/>
                          <a:ea typeface="+mn-ea"/>
                          <a:cs typeface="+mn-cs"/>
                        </a:rPr>
                        <a:t>0.1849</a:t>
                      </a:r>
                    </a:p>
                  </a:txBody>
                  <a:tcPr marL="7620" marR="7620" marT="7620" marB="0" anchor="b"/>
                </a:tc>
                <a:extLst>
                  <a:ext uri="{0D108BD9-81ED-4DB2-BD59-A6C34878D82A}">
                    <a16:rowId xmlns:a16="http://schemas.microsoft.com/office/drawing/2014/main" val="2656877904"/>
                  </a:ext>
                </a:extLst>
              </a:tr>
              <a:tr h="0">
                <a:tc>
                  <a:txBody>
                    <a:bodyPr/>
                    <a:lstStyle/>
                    <a:p>
                      <a:pPr algn="ctr">
                        <a:lnSpc>
                          <a:spcPct val="150000"/>
                        </a:lnSpc>
                      </a:pPr>
                      <a:r>
                        <a:rPr lang="en-US" sz="2000">
                          <a:effectLst/>
                        </a:rPr>
                        <a:t>SAPSBNDI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kern="1200">
                          <a:solidFill>
                            <a:schemeClr val="dk1"/>
                          </a:solidFill>
                          <a:effectLst/>
                          <a:latin typeface="+mn-lt"/>
                          <a:ea typeface="+mn-ea"/>
                          <a:cs typeface="+mn-cs"/>
                        </a:rPr>
                        <a:t>0.0121</a:t>
                      </a:r>
                    </a:p>
                  </a:txBody>
                  <a:tcPr marL="7620" marR="7620" marT="7620" marB="0" anchor="b"/>
                </a:tc>
                <a:tc>
                  <a:txBody>
                    <a:bodyPr/>
                    <a:lstStyle/>
                    <a:p>
                      <a:pPr algn="ctr" fontAlgn="b"/>
                      <a:r>
                        <a:rPr lang="he-IL" sz="2000" kern="1200">
                          <a:solidFill>
                            <a:schemeClr val="dk1"/>
                          </a:solidFill>
                          <a:effectLst/>
                          <a:latin typeface="+mn-lt"/>
                          <a:ea typeface="+mn-ea"/>
                          <a:cs typeface="+mn-cs"/>
                        </a:rPr>
                        <a:t>0.0196</a:t>
                      </a:r>
                    </a:p>
                  </a:txBody>
                  <a:tcPr marL="7620" marR="7620" marT="7620" marB="0" anchor="b"/>
                </a:tc>
                <a:tc>
                  <a:txBody>
                    <a:bodyPr/>
                    <a:lstStyle/>
                    <a:p>
                      <a:pPr algn="ctr" fontAlgn="b"/>
                      <a:r>
                        <a:rPr lang="he-IL" sz="2000" kern="1200" dirty="0">
                          <a:solidFill>
                            <a:schemeClr val="dk1"/>
                          </a:solidFill>
                          <a:effectLst/>
                          <a:latin typeface="+mn-lt"/>
                          <a:ea typeface="+mn-ea"/>
                          <a:cs typeface="+mn-cs"/>
                        </a:rPr>
                        <a:t>0.2401</a:t>
                      </a:r>
                    </a:p>
                  </a:txBody>
                  <a:tcPr marL="7620" marR="7620" marT="7620" marB="0" anchor="b"/>
                </a:tc>
                <a:tc>
                  <a:txBody>
                    <a:bodyPr/>
                    <a:lstStyle/>
                    <a:p>
                      <a:pPr algn="ctr" fontAlgn="b"/>
                      <a:r>
                        <a:rPr lang="he-IL" sz="2000" kern="1200" dirty="0">
                          <a:solidFill>
                            <a:schemeClr val="dk1"/>
                          </a:solidFill>
                          <a:effectLst/>
                          <a:latin typeface="+mn-lt"/>
                          <a:ea typeface="+mn-ea"/>
                          <a:cs typeface="+mn-cs"/>
                        </a:rPr>
                        <a:t>0.0676</a:t>
                      </a:r>
                    </a:p>
                  </a:txBody>
                  <a:tcPr marL="7620" marR="7620" marT="7620" marB="0" anchor="b"/>
                </a:tc>
                <a:tc>
                  <a:txBody>
                    <a:bodyPr/>
                    <a:lstStyle/>
                    <a:p>
                      <a:pPr algn="ctr" fontAlgn="b"/>
                      <a:r>
                        <a:rPr lang="he-IL" sz="2000" kern="1200" dirty="0">
                          <a:solidFill>
                            <a:schemeClr val="dk1"/>
                          </a:solidFill>
                          <a:effectLst/>
                          <a:latin typeface="+mn-lt"/>
                          <a:ea typeface="+mn-ea"/>
                          <a:cs typeface="+mn-cs"/>
                        </a:rPr>
                        <a:t>0.3600</a:t>
                      </a:r>
                    </a:p>
                  </a:txBody>
                  <a:tcPr marL="7620" marR="7620" marT="7620" marB="0" anchor="b"/>
                </a:tc>
                <a:tc>
                  <a:txBody>
                    <a:bodyPr/>
                    <a:lstStyle/>
                    <a:p>
                      <a:pPr algn="ctr" fontAlgn="b"/>
                      <a:r>
                        <a:rPr lang="he-IL" sz="2000" kern="1200">
                          <a:solidFill>
                            <a:schemeClr val="dk1"/>
                          </a:solidFill>
                          <a:effectLst/>
                          <a:latin typeface="+mn-lt"/>
                          <a:ea typeface="+mn-ea"/>
                          <a:cs typeface="+mn-cs"/>
                        </a:rPr>
                        <a:t>0.0729</a:t>
                      </a:r>
                    </a:p>
                  </a:txBody>
                  <a:tcPr marL="7620" marR="7620" marT="7620" marB="0" anchor="b"/>
                </a:tc>
                <a:extLst>
                  <a:ext uri="{0D108BD9-81ED-4DB2-BD59-A6C34878D82A}">
                    <a16:rowId xmlns:a16="http://schemas.microsoft.com/office/drawing/2014/main" val="3954711316"/>
                  </a:ext>
                </a:extLst>
              </a:tr>
              <a:tr h="0">
                <a:tc>
                  <a:txBody>
                    <a:bodyPr/>
                    <a:lstStyle/>
                    <a:p>
                      <a:pPr algn="ctr">
                        <a:lnSpc>
                          <a:spcPct val="150000"/>
                        </a:lnSpc>
                      </a:pPr>
                      <a:r>
                        <a:rPr lang="en-US" sz="2000">
                          <a:effectLst/>
                        </a:rPr>
                        <a:t>WASCOSBNDI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kern="1200">
                          <a:solidFill>
                            <a:schemeClr val="dk1"/>
                          </a:solidFill>
                          <a:effectLst/>
                          <a:latin typeface="+mn-lt"/>
                          <a:ea typeface="+mn-ea"/>
                          <a:cs typeface="+mn-cs"/>
                        </a:rPr>
                        <a:t>0.0484</a:t>
                      </a:r>
                    </a:p>
                  </a:txBody>
                  <a:tcPr marL="7620" marR="7620" marT="7620" marB="0" anchor="b"/>
                </a:tc>
                <a:tc>
                  <a:txBody>
                    <a:bodyPr/>
                    <a:lstStyle/>
                    <a:p>
                      <a:pPr algn="ctr" fontAlgn="b"/>
                      <a:r>
                        <a:rPr lang="he-IL" sz="2000" kern="1200">
                          <a:solidFill>
                            <a:schemeClr val="dk1"/>
                          </a:solidFill>
                          <a:effectLst/>
                          <a:latin typeface="+mn-lt"/>
                          <a:ea typeface="+mn-ea"/>
                          <a:cs typeface="+mn-cs"/>
                        </a:rPr>
                        <a:t>0.0256</a:t>
                      </a:r>
                    </a:p>
                  </a:txBody>
                  <a:tcPr marL="7620" marR="7620" marT="7620" marB="0" anchor="b"/>
                </a:tc>
                <a:tc>
                  <a:txBody>
                    <a:bodyPr/>
                    <a:lstStyle/>
                    <a:p>
                      <a:pPr algn="ctr" fontAlgn="b"/>
                      <a:r>
                        <a:rPr lang="he-IL" sz="2000" kern="1200">
                          <a:solidFill>
                            <a:schemeClr val="dk1"/>
                          </a:solidFill>
                          <a:effectLst/>
                          <a:latin typeface="+mn-lt"/>
                          <a:ea typeface="+mn-ea"/>
                          <a:cs typeface="+mn-cs"/>
                        </a:rPr>
                        <a:t>0.0676</a:t>
                      </a:r>
                    </a:p>
                  </a:txBody>
                  <a:tcPr marL="7620" marR="7620" marT="7620" marB="0" anchor="b"/>
                </a:tc>
                <a:tc>
                  <a:txBody>
                    <a:bodyPr/>
                    <a:lstStyle/>
                    <a:p>
                      <a:pPr algn="ctr" fontAlgn="b"/>
                      <a:r>
                        <a:rPr lang="he-IL" sz="2000" kern="1200" dirty="0">
                          <a:solidFill>
                            <a:schemeClr val="dk1"/>
                          </a:solidFill>
                          <a:effectLst/>
                          <a:latin typeface="+mn-lt"/>
                          <a:ea typeface="+mn-ea"/>
                          <a:cs typeface="+mn-cs"/>
                        </a:rPr>
                        <a:t>0.0009</a:t>
                      </a:r>
                    </a:p>
                  </a:txBody>
                  <a:tcPr marL="7620" marR="7620" marT="7620" marB="0" anchor="b"/>
                </a:tc>
                <a:tc>
                  <a:txBody>
                    <a:bodyPr/>
                    <a:lstStyle/>
                    <a:p>
                      <a:pPr algn="ctr" fontAlgn="b"/>
                      <a:r>
                        <a:rPr lang="he-IL" sz="2000" kern="1200" dirty="0">
                          <a:solidFill>
                            <a:schemeClr val="dk1"/>
                          </a:solidFill>
                          <a:effectLst/>
                          <a:latin typeface="+mn-lt"/>
                          <a:ea typeface="+mn-ea"/>
                          <a:cs typeface="+mn-cs"/>
                        </a:rPr>
                        <a:t>0.0169</a:t>
                      </a:r>
                    </a:p>
                  </a:txBody>
                  <a:tcPr marL="7620" marR="7620" marT="7620" marB="0" anchor="b"/>
                </a:tc>
                <a:tc>
                  <a:txBody>
                    <a:bodyPr/>
                    <a:lstStyle/>
                    <a:p>
                      <a:pPr algn="ctr" fontAlgn="b"/>
                      <a:r>
                        <a:rPr lang="he-IL" sz="2000" kern="1200">
                          <a:solidFill>
                            <a:schemeClr val="dk1"/>
                          </a:solidFill>
                          <a:effectLst/>
                          <a:latin typeface="+mn-lt"/>
                          <a:ea typeface="+mn-ea"/>
                          <a:cs typeface="+mn-cs"/>
                        </a:rPr>
                        <a:t>0.0009</a:t>
                      </a:r>
                    </a:p>
                  </a:txBody>
                  <a:tcPr marL="7620" marR="7620" marT="7620" marB="0" anchor="b"/>
                </a:tc>
                <a:extLst>
                  <a:ext uri="{0D108BD9-81ED-4DB2-BD59-A6C34878D82A}">
                    <a16:rowId xmlns:a16="http://schemas.microsoft.com/office/drawing/2014/main" val="1512819393"/>
                  </a:ext>
                </a:extLst>
              </a:tr>
              <a:tr h="0">
                <a:tc>
                  <a:txBody>
                    <a:bodyPr/>
                    <a:lstStyle/>
                    <a:p>
                      <a:pPr algn="ctr">
                        <a:lnSpc>
                          <a:spcPct val="150000"/>
                        </a:lnSpc>
                      </a:pPr>
                      <a:r>
                        <a:rPr lang="en-US" sz="2000">
                          <a:effectLst/>
                        </a:rPr>
                        <a:t>NDWSI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kern="1200">
                          <a:solidFill>
                            <a:schemeClr val="dk1"/>
                          </a:solidFill>
                          <a:effectLst/>
                          <a:latin typeface="+mn-lt"/>
                          <a:ea typeface="+mn-ea"/>
                          <a:cs typeface="+mn-cs"/>
                        </a:rPr>
                        <a:t>0.0225</a:t>
                      </a:r>
                    </a:p>
                  </a:txBody>
                  <a:tcPr marL="7620" marR="7620" marT="7620" marB="0" anchor="b"/>
                </a:tc>
                <a:tc>
                  <a:txBody>
                    <a:bodyPr/>
                    <a:lstStyle/>
                    <a:p>
                      <a:pPr algn="ctr" fontAlgn="b"/>
                      <a:r>
                        <a:rPr lang="he-IL" sz="2000" kern="1200">
                          <a:solidFill>
                            <a:schemeClr val="dk1"/>
                          </a:solidFill>
                          <a:effectLst/>
                          <a:latin typeface="+mn-lt"/>
                          <a:ea typeface="+mn-ea"/>
                          <a:cs typeface="+mn-cs"/>
                        </a:rPr>
                        <a:t>0.0441</a:t>
                      </a:r>
                    </a:p>
                  </a:txBody>
                  <a:tcPr marL="7620" marR="7620" marT="7620" marB="0" anchor="b"/>
                </a:tc>
                <a:tc>
                  <a:txBody>
                    <a:bodyPr/>
                    <a:lstStyle/>
                    <a:p>
                      <a:pPr algn="ctr" fontAlgn="b"/>
                      <a:r>
                        <a:rPr lang="he-IL" sz="2000" kern="1200">
                          <a:solidFill>
                            <a:schemeClr val="dk1"/>
                          </a:solidFill>
                          <a:effectLst/>
                          <a:latin typeface="+mn-lt"/>
                          <a:ea typeface="+mn-ea"/>
                          <a:cs typeface="+mn-cs"/>
                        </a:rPr>
                        <a:t>0.25</a:t>
                      </a:r>
                    </a:p>
                  </a:txBody>
                  <a:tcPr marL="7620" marR="7620" marT="7620" marB="0" anchor="b"/>
                </a:tc>
                <a:tc>
                  <a:txBody>
                    <a:bodyPr/>
                    <a:lstStyle/>
                    <a:p>
                      <a:pPr algn="ctr" fontAlgn="b"/>
                      <a:r>
                        <a:rPr lang="he-IL" sz="2000" kern="1200" dirty="0">
                          <a:solidFill>
                            <a:schemeClr val="dk1"/>
                          </a:solidFill>
                          <a:effectLst/>
                          <a:latin typeface="+mn-lt"/>
                          <a:ea typeface="+mn-ea"/>
                          <a:cs typeface="+mn-cs"/>
                        </a:rPr>
                        <a:t>0.0729</a:t>
                      </a:r>
                    </a:p>
                  </a:txBody>
                  <a:tcPr marL="7620" marR="7620" marT="7620" marB="0" anchor="b"/>
                </a:tc>
                <a:tc>
                  <a:txBody>
                    <a:bodyPr/>
                    <a:lstStyle/>
                    <a:p>
                      <a:pPr algn="ctr" fontAlgn="b"/>
                      <a:r>
                        <a:rPr lang="he-IL" sz="2000" kern="1200" dirty="0">
                          <a:solidFill>
                            <a:schemeClr val="dk1"/>
                          </a:solidFill>
                          <a:effectLst/>
                          <a:latin typeface="+mn-lt"/>
                          <a:ea typeface="+mn-ea"/>
                          <a:cs typeface="+mn-cs"/>
                        </a:rPr>
                        <a:t>0.3600</a:t>
                      </a:r>
                    </a:p>
                  </a:txBody>
                  <a:tcPr marL="7620" marR="7620" marT="7620" marB="0" anchor="b"/>
                </a:tc>
                <a:tc>
                  <a:txBody>
                    <a:bodyPr/>
                    <a:lstStyle/>
                    <a:p>
                      <a:pPr algn="ctr" fontAlgn="b"/>
                      <a:r>
                        <a:rPr lang="he-IL" sz="2000" kern="1200">
                          <a:solidFill>
                            <a:schemeClr val="dk1"/>
                          </a:solidFill>
                          <a:effectLst/>
                          <a:latin typeface="+mn-lt"/>
                          <a:ea typeface="+mn-ea"/>
                          <a:cs typeface="+mn-cs"/>
                        </a:rPr>
                        <a:t>0.0841</a:t>
                      </a:r>
                    </a:p>
                  </a:txBody>
                  <a:tcPr marL="7620" marR="7620" marT="7620" marB="0" anchor="b"/>
                </a:tc>
                <a:extLst>
                  <a:ext uri="{0D108BD9-81ED-4DB2-BD59-A6C34878D82A}">
                    <a16:rowId xmlns:a16="http://schemas.microsoft.com/office/drawing/2014/main" val="3102680830"/>
                  </a:ext>
                </a:extLst>
              </a:tr>
              <a:tr h="0">
                <a:tc>
                  <a:txBody>
                    <a:bodyPr/>
                    <a:lstStyle/>
                    <a:p>
                      <a:pPr algn="ctr">
                        <a:lnSpc>
                          <a:spcPct val="150000"/>
                        </a:lnSpc>
                      </a:pPr>
                      <a:r>
                        <a:rPr lang="en-US" sz="2000">
                          <a:effectLst/>
                        </a:rPr>
                        <a:t>NDWI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kern="1200">
                          <a:solidFill>
                            <a:schemeClr val="dk1"/>
                          </a:solidFill>
                          <a:effectLst/>
                          <a:latin typeface="+mn-lt"/>
                          <a:ea typeface="+mn-ea"/>
                          <a:cs typeface="+mn-cs"/>
                        </a:rPr>
                        <a:t>0.2704</a:t>
                      </a:r>
                    </a:p>
                  </a:txBody>
                  <a:tcPr marL="7620" marR="7620" marT="7620" marB="0" anchor="b"/>
                </a:tc>
                <a:tc>
                  <a:txBody>
                    <a:bodyPr/>
                    <a:lstStyle/>
                    <a:p>
                      <a:pPr algn="ctr" fontAlgn="b"/>
                      <a:r>
                        <a:rPr lang="he-IL" sz="2000" kern="1200">
                          <a:solidFill>
                            <a:schemeClr val="dk1"/>
                          </a:solidFill>
                          <a:effectLst/>
                          <a:latin typeface="+mn-lt"/>
                          <a:ea typeface="+mn-ea"/>
                          <a:cs typeface="+mn-cs"/>
                        </a:rPr>
                        <a:t>0.4225</a:t>
                      </a:r>
                    </a:p>
                  </a:txBody>
                  <a:tcPr marL="7620" marR="7620" marT="7620" marB="0" anchor="b"/>
                </a:tc>
                <a:tc>
                  <a:txBody>
                    <a:bodyPr/>
                    <a:lstStyle/>
                    <a:p>
                      <a:pPr algn="ctr" fontAlgn="b"/>
                      <a:r>
                        <a:rPr lang="he-IL" sz="2000" kern="1200">
                          <a:solidFill>
                            <a:schemeClr val="dk1"/>
                          </a:solidFill>
                          <a:effectLst/>
                          <a:latin typeface="+mn-lt"/>
                          <a:ea typeface="+mn-ea"/>
                          <a:cs typeface="+mn-cs"/>
                        </a:rPr>
                        <a:t>0.6889</a:t>
                      </a:r>
                    </a:p>
                  </a:txBody>
                  <a:tcPr marL="7620" marR="7620" marT="7620" marB="0" anchor="b"/>
                </a:tc>
                <a:tc>
                  <a:txBody>
                    <a:bodyPr/>
                    <a:lstStyle/>
                    <a:p>
                      <a:pPr algn="ctr" fontAlgn="b"/>
                      <a:r>
                        <a:rPr lang="he-IL" sz="2000" kern="1200">
                          <a:solidFill>
                            <a:schemeClr val="dk1"/>
                          </a:solidFill>
                          <a:effectLst/>
                          <a:latin typeface="+mn-lt"/>
                          <a:ea typeface="+mn-ea"/>
                          <a:cs typeface="+mn-cs"/>
                        </a:rPr>
                        <a:t>0.2601</a:t>
                      </a:r>
                    </a:p>
                  </a:txBody>
                  <a:tcPr marL="7620" marR="7620" marT="7620" marB="0" anchor="b"/>
                </a:tc>
                <a:tc>
                  <a:txBody>
                    <a:bodyPr/>
                    <a:lstStyle/>
                    <a:p>
                      <a:pPr algn="ctr" fontAlgn="b"/>
                      <a:r>
                        <a:rPr lang="he-IL" sz="2000" b="1" kern="1200" dirty="0">
                          <a:solidFill>
                            <a:schemeClr val="dk1"/>
                          </a:solidFill>
                          <a:effectLst/>
                          <a:latin typeface="+mn-lt"/>
                          <a:ea typeface="+mn-ea"/>
                          <a:cs typeface="+mn-cs"/>
                        </a:rPr>
                        <a:t>0.4489</a:t>
                      </a:r>
                    </a:p>
                  </a:txBody>
                  <a:tcPr marL="7620" marR="7620" marT="7620" marB="0" anchor="b"/>
                </a:tc>
                <a:tc>
                  <a:txBody>
                    <a:bodyPr/>
                    <a:lstStyle/>
                    <a:p>
                      <a:pPr algn="ctr" fontAlgn="b"/>
                      <a:r>
                        <a:rPr lang="he-IL" sz="2000" kern="1200">
                          <a:solidFill>
                            <a:schemeClr val="dk1"/>
                          </a:solidFill>
                          <a:effectLst/>
                          <a:latin typeface="+mn-lt"/>
                          <a:ea typeface="+mn-ea"/>
                          <a:cs typeface="+mn-cs"/>
                        </a:rPr>
                        <a:t>0.2304</a:t>
                      </a:r>
                    </a:p>
                  </a:txBody>
                  <a:tcPr marL="7620" marR="7620" marT="7620" marB="0" anchor="b"/>
                </a:tc>
                <a:extLst>
                  <a:ext uri="{0D108BD9-81ED-4DB2-BD59-A6C34878D82A}">
                    <a16:rowId xmlns:a16="http://schemas.microsoft.com/office/drawing/2014/main" val="3004475303"/>
                  </a:ext>
                </a:extLst>
              </a:tr>
              <a:tr h="0">
                <a:tc>
                  <a:txBody>
                    <a:bodyPr/>
                    <a:lstStyle/>
                    <a:p>
                      <a:pPr algn="ctr">
                        <a:lnSpc>
                          <a:spcPct val="150000"/>
                        </a:lnSpc>
                      </a:pPr>
                      <a:r>
                        <a:rPr lang="en-US" sz="2000">
                          <a:effectLst/>
                        </a:rPr>
                        <a:t>WI</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kern="1200">
                          <a:solidFill>
                            <a:schemeClr val="dk1"/>
                          </a:solidFill>
                          <a:effectLst/>
                          <a:latin typeface="+mn-lt"/>
                          <a:ea typeface="+mn-ea"/>
                          <a:cs typeface="+mn-cs"/>
                        </a:rPr>
                        <a:t>0.0441</a:t>
                      </a:r>
                    </a:p>
                  </a:txBody>
                  <a:tcPr marL="7620" marR="7620" marT="7620" marB="0" anchor="b"/>
                </a:tc>
                <a:tc>
                  <a:txBody>
                    <a:bodyPr/>
                    <a:lstStyle/>
                    <a:p>
                      <a:pPr algn="ctr" fontAlgn="b"/>
                      <a:r>
                        <a:rPr lang="he-IL" sz="2000" kern="1200">
                          <a:solidFill>
                            <a:schemeClr val="dk1"/>
                          </a:solidFill>
                          <a:effectLst/>
                          <a:latin typeface="+mn-lt"/>
                          <a:ea typeface="+mn-ea"/>
                          <a:cs typeface="+mn-cs"/>
                        </a:rPr>
                        <a:t>0.0729</a:t>
                      </a:r>
                    </a:p>
                  </a:txBody>
                  <a:tcPr marL="7620" marR="7620" marT="7620" marB="0" anchor="b"/>
                </a:tc>
                <a:tc>
                  <a:txBody>
                    <a:bodyPr/>
                    <a:lstStyle/>
                    <a:p>
                      <a:pPr algn="ctr" fontAlgn="b"/>
                      <a:r>
                        <a:rPr lang="he-IL" sz="2000" kern="1200">
                          <a:solidFill>
                            <a:schemeClr val="dk1"/>
                          </a:solidFill>
                          <a:effectLst/>
                          <a:latin typeface="+mn-lt"/>
                          <a:ea typeface="+mn-ea"/>
                          <a:cs typeface="+mn-cs"/>
                        </a:rPr>
                        <a:t>0.2304</a:t>
                      </a:r>
                    </a:p>
                  </a:txBody>
                  <a:tcPr marL="7620" marR="7620" marT="7620" marB="0" anchor="b"/>
                </a:tc>
                <a:tc>
                  <a:txBody>
                    <a:bodyPr/>
                    <a:lstStyle/>
                    <a:p>
                      <a:pPr algn="ctr" fontAlgn="b"/>
                      <a:r>
                        <a:rPr lang="he-IL" sz="2000" kern="1200">
                          <a:solidFill>
                            <a:schemeClr val="dk1"/>
                          </a:solidFill>
                          <a:effectLst/>
                          <a:latin typeface="+mn-lt"/>
                          <a:ea typeface="+mn-ea"/>
                          <a:cs typeface="+mn-cs"/>
                        </a:rPr>
                        <a:t>0.0676</a:t>
                      </a:r>
                    </a:p>
                  </a:txBody>
                  <a:tcPr marL="7620" marR="7620" marT="7620" marB="0" anchor="b"/>
                </a:tc>
                <a:tc>
                  <a:txBody>
                    <a:bodyPr/>
                    <a:lstStyle/>
                    <a:p>
                      <a:pPr algn="ctr" fontAlgn="b"/>
                      <a:r>
                        <a:rPr lang="he-IL" sz="2000" kern="1200" dirty="0">
                          <a:solidFill>
                            <a:schemeClr val="dk1"/>
                          </a:solidFill>
                          <a:effectLst/>
                          <a:latin typeface="+mn-lt"/>
                          <a:ea typeface="+mn-ea"/>
                          <a:cs typeface="+mn-cs"/>
                        </a:rPr>
                        <a:t>0.3600</a:t>
                      </a:r>
                    </a:p>
                  </a:txBody>
                  <a:tcPr marL="7620" marR="7620" marT="7620" marB="0" anchor="b"/>
                </a:tc>
                <a:tc>
                  <a:txBody>
                    <a:bodyPr/>
                    <a:lstStyle/>
                    <a:p>
                      <a:pPr algn="ctr" fontAlgn="b"/>
                      <a:r>
                        <a:rPr lang="he-IL" sz="2000" kern="1200" dirty="0">
                          <a:solidFill>
                            <a:schemeClr val="dk1"/>
                          </a:solidFill>
                          <a:effectLst/>
                          <a:latin typeface="+mn-lt"/>
                          <a:ea typeface="+mn-ea"/>
                          <a:cs typeface="+mn-cs"/>
                        </a:rPr>
                        <a:t>0.0961</a:t>
                      </a:r>
                    </a:p>
                  </a:txBody>
                  <a:tcPr marL="7620" marR="7620" marT="7620" marB="0" anchor="b"/>
                </a:tc>
                <a:extLst>
                  <a:ext uri="{0D108BD9-81ED-4DB2-BD59-A6C34878D82A}">
                    <a16:rowId xmlns:a16="http://schemas.microsoft.com/office/drawing/2014/main" val="213653423"/>
                  </a:ext>
                </a:extLst>
              </a:tr>
              <a:tr h="0">
                <a:tc>
                  <a:txBody>
                    <a:bodyPr/>
                    <a:lstStyle/>
                    <a:p>
                      <a:pPr algn="ctr">
                        <a:lnSpc>
                          <a:spcPct val="150000"/>
                        </a:lnSpc>
                      </a:pPr>
                      <a:r>
                        <a:rPr lang="en-US" sz="2000">
                          <a:effectLst/>
                        </a:rPr>
                        <a:t>NDSI (680/750)</a:t>
                      </a:r>
                      <a:endParaRPr lang="en-US" sz="200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txBody>
                  <a:tcPr marL="0" marR="0" marT="0" marB="0" anchor="ctr"/>
                </a:tc>
                <a:tc>
                  <a:txBody>
                    <a:bodyPr/>
                    <a:lstStyle/>
                    <a:p>
                      <a:pPr algn="ctr" fontAlgn="b"/>
                      <a:r>
                        <a:rPr lang="he-IL" sz="2000" i="1" kern="1200" dirty="0">
                          <a:solidFill>
                            <a:schemeClr val="dk1"/>
                          </a:solidFill>
                          <a:effectLst/>
                          <a:latin typeface="+mn-lt"/>
                          <a:ea typeface="+mn-ea"/>
                          <a:cs typeface="+mn-cs"/>
                        </a:rPr>
                        <a:t>0.3025</a:t>
                      </a:r>
                    </a:p>
                  </a:txBody>
                  <a:tcPr marL="7620" marR="7620" marT="7620" marB="0" anchor="b"/>
                </a:tc>
                <a:tc>
                  <a:txBody>
                    <a:bodyPr/>
                    <a:lstStyle/>
                    <a:p>
                      <a:pPr algn="ctr" fontAlgn="b"/>
                      <a:r>
                        <a:rPr lang="he-IL" sz="2000" i="1" kern="1200" dirty="0">
                          <a:solidFill>
                            <a:schemeClr val="dk1"/>
                          </a:solidFill>
                          <a:effectLst/>
                          <a:latin typeface="+mn-lt"/>
                          <a:ea typeface="+mn-ea"/>
                          <a:cs typeface="+mn-cs"/>
                        </a:rPr>
                        <a:t>0.4761</a:t>
                      </a:r>
                    </a:p>
                  </a:txBody>
                  <a:tcPr marL="7620" marR="7620" marT="7620" marB="0" anchor="b"/>
                </a:tc>
                <a:tc>
                  <a:txBody>
                    <a:bodyPr/>
                    <a:lstStyle/>
                    <a:p>
                      <a:pPr algn="ctr" fontAlgn="b"/>
                      <a:r>
                        <a:rPr lang="he-IL" sz="2000" b="1" kern="1200" dirty="0">
                          <a:solidFill>
                            <a:schemeClr val="dk1"/>
                          </a:solidFill>
                          <a:effectLst/>
                          <a:latin typeface="+mn-lt"/>
                          <a:ea typeface="+mn-ea"/>
                          <a:cs typeface="+mn-cs"/>
                        </a:rPr>
                        <a:t>0.7396</a:t>
                      </a:r>
                    </a:p>
                  </a:txBody>
                  <a:tcPr marL="7620" marR="7620" marT="7620" marB="0" anchor="b"/>
                </a:tc>
                <a:tc>
                  <a:txBody>
                    <a:bodyPr/>
                    <a:lstStyle/>
                    <a:p>
                      <a:pPr algn="ctr" fontAlgn="b"/>
                      <a:r>
                        <a:rPr lang="he-IL" sz="2000" b="1" kern="1200" dirty="0">
                          <a:solidFill>
                            <a:schemeClr val="dk1"/>
                          </a:solidFill>
                          <a:effectLst/>
                          <a:latin typeface="+mn-lt"/>
                          <a:ea typeface="+mn-ea"/>
                          <a:cs typeface="+mn-cs"/>
                        </a:rPr>
                        <a:t>0.2916</a:t>
                      </a:r>
                    </a:p>
                  </a:txBody>
                  <a:tcPr marL="7620" marR="7620" marT="7620" marB="0" anchor="b"/>
                </a:tc>
                <a:tc>
                  <a:txBody>
                    <a:bodyPr/>
                    <a:lstStyle/>
                    <a:p>
                      <a:pPr algn="ctr" fontAlgn="b"/>
                      <a:r>
                        <a:rPr lang="he-IL" sz="2000" kern="1200" dirty="0">
                          <a:solidFill>
                            <a:schemeClr val="dk1"/>
                          </a:solidFill>
                          <a:effectLst/>
                          <a:latin typeface="+mn-lt"/>
                          <a:ea typeface="+mn-ea"/>
                          <a:cs typeface="+mn-cs"/>
                        </a:rPr>
                        <a:t>0.3600</a:t>
                      </a:r>
                    </a:p>
                  </a:txBody>
                  <a:tcPr marL="7620" marR="7620" marT="7620" marB="0" anchor="b"/>
                </a:tc>
                <a:tc>
                  <a:txBody>
                    <a:bodyPr/>
                    <a:lstStyle/>
                    <a:p>
                      <a:pPr algn="ctr" fontAlgn="b"/>
                      <a:r>
                        <a:rPr lang="he-IL" sz="2000" b="1" kern="1200" dirty="0">
                          <a:solidFill>
                            <a:schemeClr val="dk1"/>
                          </a:solidFill>
                          <a:effectLst/>
                          <a:latin typeface="+mn-lt"/>
                          <a:ea typeface="+mn-ea"/>
                          <a:cs typeface="+mn-cs"/>
                        </a:rPr>
                        <a:t>0.3249</a:t>
                      </a:r>
                    </a:p>
                  </a:txBody>
                  <a:tcPr marL="7620" marR="7620" marT="7620" marB="0" anchor="b"/>
                </a:tc>
                <a:extLst>
                  <a:ext uri="{0D108BD9-81ED-4DB2-BD59-A6C34878D82A}">
                    <a16:rowId xmlns:a16="http://schemas.microsoft.com/office/drawing/2014/main" val="3499954388"/>
                  </a:ext>
                </a:extLst>
              </a:tr>
            </a:tbl>
          </a:graphicData>
        </a:graphic>
      </p:graphicFrame>
      <p:sp>
        <p:nvSpPr>
          <p:cNvPr id="3" name="Rectangle 1">
            <a:extLst>
              <a:ext uri="{FF2B5EF4-FFF2-40B4-BE49-F238E27FC236}">
                <a16:creationId xmlns:a16="http://schemas.microsoft.com/office/drawing/2014/main" id="{91A3BED9-9CF5-AE2F-FC8B-F3B7B78AC283}"/>
              </a:ext>
            </a:extLst>
          </p:cNvPr>
          <p:cNvSpPr>
            <a:spLocks noChangeArrowheads="1"/>
          </p:cNvSpPr>
          <p:nvPr/>
        </p:nvSpPr>
        <p:spPr bwMode="auto">
          <a:xfrm>
            <a:off x="3832225" y="245268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4" name="מציין מיקום של מספר שקופית 3">
            <a:extLst>
              <a:ext uri="{FF2B5EF4-FFF2-40B4-BE49-F238E27FC236}">
                <a16:creationId xmlns:a16="http://schemas.microsoft.com/office/drawing/2014/main" id="{318BAB05-7A61-3625-E429-0ABB0F78BC6D}"/>
              </a:ext>
            </a:extLst>
          </p:cNvPr>
          <p:cNvSpPr>
            <a:spLocks noGrp="1"/>
          </p:cNvSpPr>
          <p:nvPr>
            <p:ph type="sldNum" sz="quarter" idx="12"/>
          </p:nvPr>
        </p:nvSpPr>
        <p:spPr/>
        <p:txBody>
          <a:bodyPr/>
          <a:lstStyle/>
          <a:p>
            <a:fld id="{A27A7669-33A8-428B-BF2E-7DA931436465}" type="slidenum">
              <a:rPr lang="he-IL" smtClean="0"/>
              <a:t>64</a:t>
            </a:fld>
            <a:endParaRPr lang="he-IL"/>
          </a:p>
        </p:txBody>
      </p:sp>
      <p:sp>
        <p:nvSpPr>
          <p:cNvPr id="5" name="תיבת טקסט 4">
            <a:extLst>
              <a:ext uri="{FF2B5EF4-FFF2-40B4-BE49-F238E27FC236}">
                <a16:creationId xmlns:a16="http://schemas.microsoft.com/office/drawing/2014/main" id="{765C53A0-CADF-215E-F4CF-8A845EABA5D4}"/>
              </a:ext>
            </a:extLst>
          </p:cNvPr>
          <p:cNvSpPr txBox="1"/>
          <p:nvPr/>
        </p:nvSpPr>
        <p:spPr>
          <a:xfrm>
            <a:off x="5008415" y="251864"/>
            <a:ext cx="4154471" cy="584775"/>
          </a:xfrm>
          <a:prstGeom prst="rect">
            <a:avLst/>
          </a:prstGeom>
          <a:noFill/>
        </p:spPr>
        <p:txBody>
          <a:bodyPr wrap="none" rtlCol="1">
            <a:spAutoFit/>
          </a:bodyPr>
          <a:lstStyle/>
          <a:p>
            <a:r>
              <a:rPr lang="en-US" sz="3200" b="1" dirty="0">
                <a:effectLst/>
                <a:ea typeface="Aptos" panose="020B0004020202020204" pitchFamily="34" charset="0"/>
                <a:cs typeface="Arial" panose="020B0604020202020204" pitchFamily="34" charset="0"/>
              </a:rPr>
              <a:t>R</a:t>
            </a:r>
            <a:r>
              <a:rPr lang="en-US" sz="3200" b="1" baseline="30000" dirty="0">
                <a:effectLst/>
                <a:ea typeface="Aptos" panose="020B0004020202020204" pitchFamily="34" charset="0"/>
                <a:cs typeface="Arial" panose="020B0604020202020204" pitchFamily="34" charset="0"/>
              </a:rPr>
              <a:t>2</a:t>
            </a:r>
            <a:r>
              <a:rPr lang="en-US" sz="3200" b="1" dirty="0"/>
              <a:t> – 12 known indices</a:t>
            </a:r>
          </a:p>
        </p:txBody>
      </p:sp>
    </p:spTree>
    <p:extLst>
      <p:ext uri="{BB962C8B-B14F-4D97-AF65-F5344CB8AC3E}">
        <p14:creationId xmlns:p14="http://schemas.microsoft.com/office/powerpoint/2010/main" val="158051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1C124F0A-0B06-37A2-7B65-F60FE479FB9E}"/>
              </a:ext>
            </a:extLst>
          </p:cNvPr>
          <p:cNvPicPr>
            <a:picLocks noChangeAspect="1"/>
          </p:cNvPicPr>
          <p:nvPr/>
        </p:nvPicPr>
        <p:blipFill>
          <a:blip r:embed="rId2"/>
          <a:stretch>
            <a:fillRect/>
          </a:stretch>
        </p:blipFill>
        <p:spPr>
          <a:xfrm>
            <a:off x="2209800" y="124255"/>
            <a:ext cx="7772400" cy="6733745"/>
          </a:xfrm>
          <a:prstGeom prst="rect">
            <a:avLst/>
          </a:prstGeom>
        </p:spPr>
      </p:pic>
      <p:sp>
        <p:nvSpPr>
          <p:cNvPr id="3" name="מציין מיקום של מספר שקופית 2">
            <a:extLst>
              <a:ext uri="{FF2B5EF4-FFF2-40B4-BE49-F238E27FC236}">
                <a16:creationId xmlns:a16="http://schemas.microsoft.com/office/drawing/2014/main" id="{BD5DD3F4-3213-126E-DCF5-C9101C213F53}"/>
              </a:ext>
            </a:extLst>
          </p:cNvPr>
          <p:cNvSpPr>
            <a:spLocks noGrp="1"/>
          </p:cNvSpPr>
          <p:nvPr>
            <p:ph type="sldNum" sz="quarter" idx="12"/>
          </p:nvPr>
        </p:nvSpPr>
        <p:spPr/>
        <p:txBody>
          <a:bodyPr/>
          <a:lstStyle/>
          <a:p>
            <a:fld id="{A27A7669-33A8-428B-BF2E-7DA931436465}" type="slidenum">
              <a:rPr lang="he-IL" smtClean="0"/>
              <a:t>65</a:t>
            </a:fld>
            <a:endParaRPr lang="he-IL"/>
          </a:p>
        </p:txBody>
      </p:sp>
    </p:spTree>
    <p:extLst>
      <p:ext uri="{BB962C8B-B14F-4D97-AF65-F5344CB8AC3E}">
        <p14:creationId xmlns:p14="http://schemas.microsoft.com/office/powerpoint/2010/main" val="41200803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13E468-6583-4400-A532-6DF87A5A6473}"/>
              </a:ext>
            </a:extLst>
          </p:cNvPr>
          <p:cNvSpPr>
            <a:spLocks noGrp="1"/>
          </p:cNvSpPr>
          <p:nvPr>
            <p:ph type="title"/>
          </p:nvPr>
        </p:nvSpPr>
        <p:spPr/>
        <p:txBody>
          <a:bodyPr/>
          <a:lstStyle/>
          <a:p>
            <a:endParaRPr lang="he-IL" dirty="0"/>
          </a:p>
        </p:txBody>
      </p:sp>
      <p:sp>
        <p:nvSpPr>
          <p:cNvPr id="3" name="מציין מיקום תוכן 2">
            <a:extLst>
              <a:ext uri="{FF2B5EF4-FFF2-40B4-BE49-F238E27FC236}">
                <a16:creationId xmlns:a16="http://schemas.microsoft.com/office/drawing/2014/main" id="{E89B4A25-09A4-42EA-A15F-D513512C0A6F}"/>
              </a:ext>
            </a:extLst>
          </p:cNvPr>
          <p:cNvSpPr>
            <a:spLocks noGrp="1"/>
          </p:cNvSpPr>
          <p:nvPr>
            <p:ph idx="1"/>
          </p:nvPr>
        </p:nvSpPr>
        <p:spPr/>
        <p:txBody>
          <a:bodyPr/>
          <a:lstStyle/>
          <a:p>
            <a:endParaRPr lang="he-IL" dirty="0"/>
          </a:p>
        </p:txBody>
      </p:sp>
      <p:pic>
        <p:nvPicPr>
          <p:cNvPr id="5" name="Picture 4" descr="Multispectral Parameter Explanation - Phenospex FAQ">
            <a:extLst>
              <a:ext uri="{FF2B5EF4-FFF2-40B4-BE49-F238E27FC236}">
                <a16:creationId xmlns:a16="http://schemas.microsoft.com/office/drawing/2014/main" id="{B5CC0E6E-0495-4AC9-9F35-5CEC9BEB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71" y="0"/>
            <a:ext cx="7563729" cy="682626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hat's the matter with NDVI? You are! | PlanetWatchers">
            <a:extLst>
              <a:ext uri="{FF2B5EF4-FFF2-40B4-BE49-F238E27FC236}">
                <a16:creationId xmlns:a16="http://schemas.microsoft.com/office/drawing/2014/main" id="{9412BAE3-C673-4707-966B-2B64B9A2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 y="481387"/>
            <a:ext cx="4628270" cy="1897591"/>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EFE96231-75F8-4D9B-9593-3FEB60CF4570}"/>
              </a:ext>
            </a:extLst>
          </p:cNvPr>
          <p:cNvSpPr txBox="1"/>
          <p:nvPr/>
        </p:nvSpPr>
        <p:spPr>
          <a:xfrm>
            <a:off x="8021909" y="2029608"/>
            <a:ext cx="918521" cy="646331"/>
          </a:xfrm>
          <a:prstGeom prst="rect">
            <a:avLst/>
          </a:prstGeom>
          <a:noFill/>
        </p:spPr>
        <p:txBody>
          <a:bodyPr wrap="none" rtlCol="1">
            <a:spAutoFit/>
          </a:bodyPr>
          <a:lstStyle/>
          <a:p>
            <a:r>
              <a:rPr lang="en-US" sz="3600" b="1" dirty="0">
                <a:solidFill>
                  <a:srgbClr val="FF0000"/>
                </a:solidFill>
              </a:rPr>
              <a:t>Red</a:t>
            </a:r>
            <a:endParaRPr lang="he-IL" b="1" dirty="0">
              <a:solidFill>
                <a:srgbClr val="FF0000"/>
              </a:solidFill>
            </a:endParaRPr>
          </a:p>
        </p:txBody>
      </p:sp>
      <p:sp>
        <p:nvSpPr>
          <p:cNvPr id="8" name="תיבת טקסט 7">
            <a:extLst>
              <a:ext uri="{FF2B5EF4-FFF2-40B4-BE49-F238E27FC236}">
                <a16:creationId xmlns:a16="http://schemas.microsoft.com/office/drawing/2014/main" id="{45A6AEBE-8181-4BAB-9F79-71E788019054}"/>
              </a:ext>
            </a:extLst>
          </p:cNvPr>
          <p:cNvSpPr txBox="1"/>
          <p:nvPr/>
        </p:nvSpPr>
        <p:spPr>
          <a:xfrm>
            <a:off x="10204020" y="2055813"/>
            <a:ext cx="872355" cy="646331"/>
          </a:xfrm>
          <a:prstGeom prst="rect">
            <a:avLst/>
          </a:prstGeom>
          <a:noFill/>
        </p:spPr>
        <p:txBody>
          <a:bodyPr wrap="none" rtlCol="1">
            <a:spAutoFit/>
          </a:bodyPr>
          <a:lstStyle/>
          <a:p>
            <a:r>
              <a:rPr lang="en-US" sz="3600" b="1" dirty="0">
                <a:solidFill>
                  <a:srgbClr val="FF0000"/>
                </a:solidFill>
              </a:rPr>
              <a:t>NIR</a:t>
            </a:r>
            <a:endParaRPr lang="he-IL" b="1" dirty="0">
              <a:solidFill>
                <a:srgbClr val="FF0000"/>
              </a:solidFill>
            </a:endParaRPr>
          </a:p>
        </p:txBody>
      </p:sp>
      <p:sp>
        <p:nvSpPr>
          <p:cNvPr id="6" name="מציין מיקום של מספר שקופית 5">
            <a:extLst>
              <a:ext uri="{FF2B5EF4-FFF2-40B4-BE49-F238E27FC236}">
                <a16:creationId xmlns:a16="http://schemas.microsoft.com/office/drawing/2014/main" id="{51F22E25-8549-E1A8-8176-7BC774B5E06E}"/>
              </a:ext>
            </a:extLst>
          </p:cNvPr>
          <p:cNvSpPr>
            <a:spLocks noGrp="1"/>
          </p:cNvSpPr>
          <p:nvPr>
            <p:ph type="sldNum" sz="quarter" idx="12"/>
          </p:nvPr>
        </p:nvSpPr>
        <p:spPr/>
        <p:txBody>
          <a:bodyPr/>
          <a:lstStyle/>
          <a:p>
            <a:fld id="{A27A7669-33A8-428B-BF2E-7DA931436465}" type="slidenum">
              <a:rPr lang="he-IL" smtClean="0"/>
              <a:t>66</a:t>
            </a:fld>
            <a:endParaRPr lang="he-IL"/>
          </a:p>
        </p:txBody>
      </p:sp>
    </p:spTree>
    <p:extLst>
      <p:ext uri="{BB962C8B-B14F-4D97-AF65-F5344CB8AC3E}">
        <p14:creationId xmlns:p14="http://schemas.microsoft.com/office/powerpoint/2010/main" val="3381723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13E468-6583-4400-A532-6DF87A5A6473}"/>
              </a:ext>
            </a:extLst>
          </p:cNvPr>
          <p:cNvSpPr>
            <a:spLocks noGrp="1"/>
          </p:cNvSpPr>
          <p:nvPr>
            <p:ph type="title"/>
          </p:nvPr>
        </p:nvSpPr>
        <p:spPr/>
        <p:txBody>
          <a:bodyPr/>
          <a:lstStyle/>
          <a:p>
            <a:endParaRPr lang="he-IL" dirty="0"/>
          </a:p>
        </p:txBody>
      </p:sp>
      <p:sp>
        <p:nvSpPr>
          <p:cNvPr id="3" name="מציין מיקום תוכן 2">
            <a:extLst>
              <a:ext uri="{FF2B5EF4-FFF2-40B4-BE49-F238E27FC236}">
                <a16:creationId xmlns:a16="http://schemas.microsoft.com/office/drawing/2014/main" id="{E89B4A25-09A4-42EA-A15F-D513512C0A6F}"/>
              </a:ext>
            </a:extLst>
          </p:cNvPr>
          <p:cNvSpPr>
            <a:spLocks noGrp="1"/>
          </p:cNvSpPr>
          <p:nvPr>
            <p:ph idx="1"/>
          </p:nvPr>
        </p:nvSpPr>
        <p:spPr/>
        <p:txBody>
          <a:bodyPr/>
          <a:lstStyle/>
          <a:p>
            <a:endParaRPr lang="he-IL" dirty="0"/>
          </a:p>
        </p:txBody>
      </p:sp>
      <p:pic>
        <p:nvPicPr>
          <p:cNvPr id="5" name="Picture 4" descr="Multispectral Parameter Explanation - Phenospex FAQ">
            <a:extLst>
              <a:ext uri="{FF2B5EF4-FFF2-40B4-BE49-F238E27FC236}">
                <a16:creationId xmlns:a16="http://schemas.microsoft.com/office/drawing/2014/main" id="{B5CC0E6E-0495-4AC9-9F35-5CEC9BEB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71" y="0"/>
            <a:ext cx="7563729" cy="682626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hat's the matter with NDVI? You are! | PlanetWatchers">
            <a:extLst>
              <a:ext uri="{FF2B5EF4-FFF2-40B4-BE49-F238E27FC236}">
                <a16:creationId xmlns:a16="http://schemas.microsoft.com/office/drawing/2014/main" id="{9412BAE3-C673-4707-966B-2B64B9A2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 y="481387"/>
            <a:ext cx="4628270" cy="1897591"/>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EFE96231-75F8-4D9B-9593-3FEB60CF4570}"/>
              </a:ext>
            </a:extLst>
          </p:cNvPr>
          <p:cNvSpPr txBox="1"/>
          <p:nvPr/>
        </p:nvSpPr>
        <p:spPr>
          <a:xfrm>
            <a:off x="8021909" y="2029608"/>
            <a:ext cx="918521" cy="646331"/>
          </a:xfrm>
          <a:prstGeom prst="rect">
            <a:avLst/>
          </a:prstGeom>
          <a:noFill/>
        </p:spPr>
        <p:txBody>
          <a:bodyPr wrap="none" rtlCol="1">
            <a:spAutoFit/>
          </a:bodyPr>
          <a:lstStyle/>
          <a:p>
            <a:r>
              <a:rPr lang="en-US" sz="3600" b="1" dirty="0">
                <a:solidFill>
                  <a:srgbClr val="FF0000"/>
                </a:solidFill>
              </a:rPr>
              <a:t>Red</a:t>
            </a:r>
            <a:endParaRPr lang="he-IL" b="1" dirty="0">
              <a:solidFill>
                <a:srgbClr val="FF0000"/>
              </a:solidFill>
            </a:endParaRPr>
          </a:p>
        </p:txBody>
      </p:sp>
      <p:sp>
        <p:nvSpPr>
          <p:cNvPr id="8" name="תיבת טקסט 7">
            <a:extLst>
              <a:ext uri="{FF2B5EF4-FFF2-40B4-BE49-F238E27FC236}">
                <a16:creationId xmlns:a16="http://schemas.microsoft.com/office/drawing/2014/main" id="{45A6AEBE-8181-4BAB-9F79-71E788019054}"/>
              </a:ext>
            </a:extLst>
          </p:cNvPr>
          <p:cNvSpPr txBox="1"/>
          <p:nvPr/>
        </p:nvSpPr>
        <p:spPr>
          <a:xfrm>
            <a:off x="10204020" y="2055813"/>
            <a:ext cx="872355" cy="646331"/>
          </a:xfrm>
          <a:prstGeom prst="rect">
            <a:avLst/>
          </a:prstGeom>
          <a:noFill/>
        </p:spPr>
        <p:txBody>
          <a:bodyPr wrap="none" rtlCol="1">
            <a:spAutoFit/>
          </a:bodyPr>
          <a:lstStyle/>
          <a:p>
            <a:r>
              <a:rPr lang="en-US" sz="3600" b="1" dirty="0">
                <a:solidFill>
                  <a:srgbClr val="FF0000"/>
                </a:solidFill>
              </a:rPr>
              <a:t>NIR</a:t>
            </a:r>
            <a:endParaRPr lang="he-IL" b="1" dirty="0">
              <a:solidFill>
                <a:srgbClr val="FF0000"/>
              </a:solidFill>
            </a:endParaRPr>
          </a:p>
        </p:txBody>
      </p:sp>
      <p:cxnSp>
        <p:nvCxnSpPr>
          <p:cNvPr id="11" name="מחבר חץ ישר 10">
            <a:extLst>
              <a:ext uri="{FF2B5EF4-FFF2-40B4-BE49-F238E27FC236}">
                <a16:creationId xmlns:a16="http://schemas.microsoft.com/office/drawing/2014/main" id="{EC1E728B-456D-455A-9373-B83E711092F9}"/>
              </a:ext>
            </a:extLst>
          </p:cNvPr>
          <p:cNvCxnSpPr>
            <a:cxnSpLocks/>
          </p:cNvCxnSpPr>
          <p:nvPr/>
        </p:nvCxnSpPr>
        <p:spPr>
          <a:xfrm flipH="1">
            <a:off x="5472332" y="1277815"/>
            <a:ext cx="6543110" cy="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2D447D7A-CD17-4AC0-AF8C-53D234CAD601}"/>
                  </a:ext>
                </a:extLst>
              </p:cNvPr>
              <p:cNvSpPr txBox="1"/>
              <p:nvPr/>
            </p:nvSpPr>
            <p:spPr>
              <a:xfrm>
                <a:off x="236184" y="2675939"/>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93</m:t>
                          </m:r>
                          <m:r>
                            <a:rPr lang="en-US" sz="3200" b="0" i="1" smtClean="0">
                              <a:latin typeface="Cambria Math" panose="02040503050406030204" pitchFamily="18" charset="0"/>
                            </a:rPr>
                            <m:t>−</m:t>
                          </m:r>
                        </m:num>
                        <m:den>
                          <m:r>
                            <a:rPr lang="en-US" sz="3200" b="0" i="1" smtClean="0">
                              <a:latin typeface="Cambria Math" panose="02040503050406030204" pitchFamily="18" charset="0"/>
                            </a:rPr>
                            <m:t>93</m:t>
                          </m:r>
                          <m:r>
                            <a:rPr lang="en-US" sz="3200" b="0" i="1" smtClean="0">
                              <a:latin typeface="Cambria Math" panose="02040503050406030204" pitchFamily="18" charset="0"/>
                            </a:rPr>
                            <m:t>+</m:t>
                          </m:r>
                        </m:den>
                      </m:f>
                    </m:oMath>
                  </m:oMathPara>
                </a14:m>
                <a:endParaRPr lang="he-IL" sz="3200" dirty="0"/>
              </a:p>
            </p:txBody>
          </p:sp>
        </mc:Choice>
        <mc:Fallback xmlns="">
          <p:sp>
            <p:nvSpPr>
              <p:cNvPr id="15" name="תיבת טקסט 14">
                <a:extLst>
                  <a:ext uri="{FF2B5EF4-FFF2-40B4-BE49-F238E27FC236}">
                    <a16:creationId xmlns:a16="http://schemas.microsoft.com/office/drawing/2014/main" id="{2D447D7A-CD17-4AC0-AF8C-53D234CAD601}"/>
                  </a:ext>
                </a:extLst>
              </p:cNvPr>
              <p:cNvSpPr txBox="1">
                <a:spLocks noRot="1" noChangeAspect="1" noMove="1" noResize="1" noEditPoints="1" noAdjustHandles="1" noChangeArrowheads="1" noChangeShapeType="1" noTextEdit="1"/>
              </p:cNvSpPr>
              <p:nvPr/>
            </p:nvSpPr>
            <p:spPr>
              <a:xfrm>
                <a:off x="236184" y="2675939"/>
                <a:ext cx="113814" cy="933397"/>
              </a:xfrm>
              <a:prstGeom prst="rect">
                <a:avLst/>
              </a:prstGeom>
              <a:blipFill>
                <a:blip r:embed="rId5"/>
                <a:stretch>
                  <a:fillRect r="-2144444"/>
                </a:stretch>
              </a:blipFill>
            </p:spPr>
            <p:txBody>
              <a:bodyPr/>
              <a:lstStyle/>
              <a:p>
                <a:r>
                  <a:rPr lang="he-IL">
                    <a:noFill/>
                  </a:rPr>
                  <a:t> </a:t>
                </a:r>
              </a:p>
            </p:txBody>
          </p:sp>
        </mc:Fallback>
      </mc:AlternateContent>
      <p:sp>
        <p:nvSpPr>
          <p:cNvPr id="6" name="מציין מיקום של מספר שקופית 5">
            <a:extLst>
              <a:ext uri="{FF2B5EF4-FFF2-40B4-BE49-F238E27FC236}">
                <a16:creationId xmlns:a16="http://schemas.microsoft.com/office/drawing/2014/main" id="{A8E60C27-6297-8919-72C2-7893B9FBA7B1}"/>
              </a:ext>
            </a:extLst>
          </p:cNvPr>
          <p:cNvSpPr>
            <a:spLocks noGrp="1"/>
          </p:cNvSpPr>
          <p:nvPr>
            <p:ph type="sldNum" sz="quarter" idx="12"/>
          </p:nvPr>
        </p:nvSpPr>
        <p:spPr/>
        <p:txBody>
          <a:bodyPr/>
          <a:lstStyle/>
          <a:p>
            <a:fld id="{A27A7669-33A8-428B-BF2E-7DA931436465}" type="slidenum">
              <a:rPr lang="he-IL" smtClean="0"/>
              <a:t>67</a:t>
            </a:fld>
            <a:endParaRPr lang="he-IL"/>
          </a:p>
        </p:txBody>
      </p:sp>
    </p:spTree>
    <p:extLst>
      <p:ext uri="{BB962C8B-B14F-4D97-AF65-F5344CB8AC3E}">
        <p14:creationId xmlns:p14="http://schemas.microsoft.com/office/powerpoint/2010/main" val="29571186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13E468-6583-4400-A532-6DF87A5A6473}"/>
              </a:ext>
            </a:extLst>
          </p:cNvPr>
          <p:cNvSpPr>
            <a:spLocks noGrp="1"/>
          </p:cNvSpPr>
          <p:nvPr>
            <p:ph type="title"/>
          </p:nvPr>
        </p:nvSpPr>
        <p:spPr/>
        <p:txBody>
          <a:bodyPr/>
          <a:lstStyle/>
          <a:p>
            <a:endParaRPr lang="he-IL" dirty="0"/>
          </a:p>
        </p:txBody>
      </p:sp>
      <p:pic>
        <p:nvPicPr>
          <p:cNvPr id="5" name="Picture 4" descr="Multispectral Parameter Explanation - Phenospex FAQ">
            <a:extLst>
              <a:ext uri="{FF2B5EF4-FFF2-40B4-BE49-F238E27FC236}">
                <a16:creationId xmlns:a16="http://schemas.microsoft.com/office/drawing/2014/main" id="{B5CC0E6E-0495-4AC9-9F35-5CEC9BEB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71" y="0"/>
            <a:ext cx="7563729" cy="682626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hat's the matter with NDVI? You are! | PlanetWatchers">
            <a:extLst>
              <a:ext uri="{FF2B5EF4-FFF2-40B4-BE49-F238E27FC236}">
                <a16:creationId xmlns:a16="http://schemas.microsoft.com/office/drawing/2014/main" id="{9412BAE3-C673-4707-966B-2B64B9A2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 y="481387"/>
            <a:ext cx="4628270" cy="1897591"/>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EFE96231-75F8-4D9B-9593-3FEB60CF4570}"/>
              </a:ext>
            </a:extLst>
          </p:cNvPr>
          <p:cNvSpPr txBox="1"/>
          <p:nvPr/>
        </p:nvSpPr>
        <p:spPr>
          <a:xfrm>
            <a:off x="8021909" y="2029608"/>
            <a:ext cx="918521" cy="646331"/>
          </a:xfrm>
          <a:prstGeom prst="rect">
            <a:avLst/>
          </a:prstGeom>
          <a:noFill/>
        </p:spPr>
        <p:txBody>
          <a:bodyPr wrap="none" rtlCol="1">
            <a:spAutoFit/>
          </a:bodyPr>
          <a:lstStyle/>
          <a:p>
            <a:r>
              <a:rPr lang="en-US" sz="3600" b="1" dirty="0">
                <a:solidFill>
                  <a:srgbClr val="FF0000"/>
                </a:solidFill>
              </a:rPr>
              <a:t>Red</a:t>
            </a:r>
            <a:endParaRPr lang="he-IL" b="1" dirty="0">
              <a:solidFill>
                <a:srgbClr val="FF0000"/>
              </a:solidFill>
            </a:endParaRPr>
          </a:p>
        </p:txBody>
      </p:sp>
      <p:sp>
        <p:nvSpPr>
          <p:cNvPr id="8" name="תיבת טקסט 7">
            <a:extLst>
              <a:ext uri="{FF2B5EF4-FFF2-40B4-BE49-F238E27FC236}">
                <a16:creationId xmlns:a16="http://schemas.microsoft.com/office/drawing/2014/main" id="{45A6AEBE-8181-4BAB-9F79-71E788019054}"/>
              </a:ext>
            </a:extLst>
          </p:cNvPr>
          <p:cNvSpPr txBox="1"/>
          <p:nvPr/>
        </p:nvSpPr>
        <p:spPr>
          <a:xfrm>
            <a:off x="10204020" y="2055813"/>
            <a:ext cx="872355" cy="646331"/>
          </a:xfrm>
          <a:prstGeom prst="rect">
            <a:avLst/>
          </a:prstGeom>
          <a:noFill/>
        </p:spPr>
        <p:txBody>
          <a:bodyPr wrap="none" rtlCol="1">
            <a:spAutoFit/>
          </a:bodyPr>
          <a:lstStyle/>
          <a:p>
            <a:r>
              <a:rPr lang="en-US" sz="3600" b="1" dirty="0">
                <a:solidFill>
                  <a:srgbClr val="FF0000"/>
                </a:solidFill>
              </a:rPr>
              <a:t>NIR</a:t>
            </a:r>
            <a:endParaRPr lang="he-IL" b="1" dirty="0">
              <a:solidFill>
                <a:srgbClr val="FF0000"/>
              </a:solidFill>
            </a:endParaRPr>
          </a:p>
        </p:txBody>
      </p:sp>
      <p:cxnSp>
        <p:nvCxnSpPr>
          <p:cNvPr id="7" name="מחבר חץ ישר 6">
            <a:extLst>
              <a:ext uri="{FF2B5EF4-FFF2-40B4-BE49-F238E27FC236}">
                <a16:creationId xmlns:a16="http://schemas.microsoft.com/office/drawing/2014/main" id="{F0172317-06E9-4D9A-B3EE-DA271243C2DD}"/>
              </a:ext>
            </a:extLst>
          </p:cNvPr>
          <p:cNvCxnSpPr>
            <a:cxnSpLocks/>
            <a:stCxn id="13" idx="2"/>
          </p:cNvCxnSpPr>
          <p:nvPr/>
        </p:nvCxnSpPr>
        <p:spPr>
          <a:xfrm flipH="1" flipV="1">
            <a:off x="5472333" y="5637723"/>
            <a:ext cx="3149914" cy="2389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מחבר חץ ישר 10">
            <a:extLst>
              <a:ext uri="{FF2B5EF4-FFF2-40B4-BE49-F238E27FC236}">
                <a16:creationId xmlns:a16="http://schemas.microsoft.com/office/drawing/2014/main" id="{EC1E728B-456D-455A-9373-B83E711092F9}"/>
              </a:ext>
            </a:extLst>
          </p:cNvPr>
          <p:cNvCxnSpPr>
            <a:cxnSpLocks/>
          </p:cNvCxnSpPr>
          <p:nvPr/>
        </p:nvCxnSpPr>
        <p:spPr>
          <a:xfrm flipH="1">
            <a:off x="5472332" y="1277815"/>
            <a:ext cx="5043268" cy="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08577894-9D53-4AB2-A710-978D21B914C3}"/>
                  </a:ext>
                </a:extLst>
              </p:cNvPr>
              <p:cNvSpPr txBox="1"/>
              <p:nvPr/>
            </p:nvSpPr>
            <p:spPr>
              <a:xfrm>
                <a:off x="236184" y="2675939"/>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num>
                        <m:den>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den>
                      </m:f>
                      <m:r>
                        <a:rPr lang="en-US" sz="3200" b="0" i="1" smtClean="0">
                          <a:latin typeface="Cambria Math" panose="02040503050406030204" pitchFamily="18" charset="0"/>
                        </a:rPr>
                        <m:t>=</m:t>
                      </m:r>
                      <m:r>
                        <a:rPr lang="en-US" sz="3200" b="1" i="1" smtClean="0">
                          <a:solidFill>
                            <a:srgbClr val="003300"/>
                          </a:solidFill>
                          <a:latin typeface="Cambria Math" panose="02040503050406030204" pitchFamily="18" charset="0"/>
                        </a:rPr>
                        <m:t>𝟎</m:t>
                      </m:r>
                      <m:r>
                        <a:rPr lang="en-US" sz="3200" b="1" i="1" smtClean="0">
                          <a:solidFill>
                            <a:srgbClr val="003300"/>
                          </a:solidFill>
                          <a:latin typeface="Cambria Math" panose="02040503050406030204" pitchFamily="18" charset="0"/>
                        </a:rPr>
                        <m:t>.</m:t>
                      </m:r>
                      <m:r>
                        <a:rPr lang="en-US" sz="3200" b="1" i="1" smtClean="0">
                          <a:solidFill>
                            <a:srgbClr val="003300"/>
                          </a:solidFill>
                          <a:latin typeface="Cambria Math" panose="02040503050406030204" pitchFamily="18" charset="0"/>
                        </a:rPr>
                        <m:t>𝟖𝟔</m:t>
                      </m:r>
                    </m:oMath>
                  </m:oMathPara>
                </a14:m>
                <a:endParaRPr lang="he-IL" sz="3200" b="1" dirty="0"/>
              </a:p>
            </p:txBody>
          </p:sp>
        </mc:Choice>
        <mc:Fallback xmlns="">
          <p:sp>
            <p:nvSpPr>
              <p:cNvPr id="12" name="תיבת טקסט 11">
                <a:extLst>
                  <a:ext uri="{FF2B5EF4-FFF2-40B4-BE49-F238E27FC236}">
                    <a16:creationId xmlns:a16="http://schemas.microsoft.com/office/drawing/2014/main" id="{08577894-9D53-4AB2-A710-978D21B914C3}"/>
                  </a:ext>
                </a:extLst>
              </p:cNvPr>
              <p:cNvSpPr txBox="1">
                <a:spLocks noRot="1" noChangeAspect="1" noMove="1" noResize="1" noEditPoints="1" noAdjustHandles="1" noChangeArrowheads="1" noChangeShapeType="1" noTextEdit="1"/>
              </p:cNvSpPr>
              <p:nvPr/>
            </p:nvSpPr>
            <p:spPr>
              <a:xfrm>
                <a:off x="236184" y="2675939"/>
                <a:ext cx="113814" cy="933397"/>
              </a:xfrm>
              <a:prstGeom prst="rect">
                <a:avLst/>
              </a:prstGeom>
              <a:blipFill>
                <a:blip r:embed="rId5"/>
                <a:stretch>
                  <a:fillRect r="-3700000"/>
                </a:stretch>
              </a:blipFill>
            </p:spPr>
            <p:txBody>
              <a:bodyPr/>
              <a:lstStyle/>
              <a:p>
                <a:r>
                  <a:rPr lang="he-IL">
                    <a:noFill/>
                  </a:rPr>
                  <a:t> </a:t>
                </a:r>
              </a:p>
            </p:txBody>
          </p:sp>
        </mc:Fallback>
      </mc:AlternateContent>
      <p:sp>
        <p:nvSpPr>
          <p:cNvPr id="6" name="Oval 5">
            <a:extLst>
              <a:ext uri="{FF2B5EF4-FFF2-40B4-BE49-F238E27FC236}">
                <a16:creationId xmlns:a16="http://schemas.microsoft.com/office/drawing/2014/main" id="{21D9579B-3684-43C8-A25F-544254FF8E6F}"/>
              </a:ext>
            </a:extLst>
          </p:cNvPr>
          <p:cNvSpPr/>
          <p:nvPr/>
        </p:nvSpPr>
        <p:spPr>
          <a:xfrm>
            <a:off x="10404389" y="1186249"/>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Oval 12">
            <a:extLst>
              <a:ext uri="{FF2B5EF4-FFF2-40B4-BE49-F238E27FC236}">
                <a16:creationId xmlns:a16="http://schemas.microsoft.com/office/drawing/2014/main" id="{C21A2965-D08E-4EA9-AF77-3348D5C205ED}"/>
              </a:ext>
            </a:extLst>
          </p:cNvPr>
          <p:cNvSpPr/>
          <p:nvPr/>
        </p:nvSpPr>
        <p:spPr>
          <a:xfrm>
            <a:off x="8622247" y="5556580"/>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ציין מיקום של מספר שקופית 2">
            <a:extLst>
              <a:ext uri="{FF2B5EF4-FFF2-40B4-BE49-F238E27FC236}">
                <a16:creationId xmlns:a16="http://schemas.microsoft.com/office/drawing/2014/main" id="{3F441B00-7A56-1BF7-69FE-82869E94883B}"/>
              </a:ext>
            </a:extLst>
          </p:cNvPr>
          <p:cNvSpPr>
            <a:spLocks noGrp="1"/>
          </p:cNvSpPr>
          <p:nvPr>
            <p:ph type="sldNum" sz="quarter" idx="12"/>
          </p:nvPr>
        </p:nvSpPr>
        <p:spPr/>
        <p:txBody>
          <a:bodyPr/>
          <a:lstStyle/>
          <a:p>
            <a:fld id="{A27A7669-33A8-428B-BF2E-7DA931436465}" type="slidenum">
              <a:rPr lang="he-IL" smtClean="0"/>
              <a:t>68</a:t>
            </a:fld>
            <a:endParaRPr lang="he-IL"/>
          </a:p>
        </p:txBody>
      </p:sp>
    </p:spTree>
    <p:extLst>
      <p:ext uri="{BB962C8B-B14F-4D97-AF65-F5344CB8AC3E}">
        <p14:creationId xmlns:p14="http://schemas.microsoft.com/office/powerpoint/2010/main" val="22072991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13E468-6583-4400-A532-6DF87A5A6473}"/>
              </a:ext>
            </a:extLst>
          </p:cNvPr>
          <p:cNvSpPr>
            <a:spLocks noGrp="1"/>
          </p:cNvSpPr>
          <p:nvPr>
            <p:ph type="title"/>
          </p:nvPr>
        </p:nvSpPr>
        <p:spPr/>
        <p:txBody>
          <a:bodyPr/>
          <a:lstStyle/>
          <a:p>
            <a:endParaRPr lang="he-IL" dirty="0"/>
          </a:p>
        </p:txBody>
      </p:sp>
      <p:pic>
        <p:nvPicPr>
          <p:cNvPr id="5" name="Picture 4" descr="Multispectral Parameter Explanation - Phenospex FAQ">
            <a:extLst>
              <a:ext uri="{FF2B5EF4-FFF2-40B4-BE49-F238E27FC236}">
                <a16:creationId xmlns:a16="http://schemas.microsoft.com/office/drawing/2014/main" id="{B5CC0E6E-0495-4AC9-9F35-5CEC9BEB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71" y="0"/>
            <a:ext cx="7563729" cy="682626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hat's the matter with NDVI? You are! | PlanetWatchers">
            <a:extLst>
              <a:ext uri="{FF2B5EF4-FFF2-40B4-BE49-F238E27FC236}">
                <a16:creationId xmlns:a16="http://schemas.microsoft.com/office/drawing/2014/main" id="{9412BAE3-C673-4707-966B-2B64B9A2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 y="481387"/>
            <a:ext cx="4628270" cy="1897591"/>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EFE96231-75F8-4D9B-9593-3FEB60CF4570}"/>
              </a:ext>
            </a:extLst>
          </p:cNvPr>
          <p:cNvSpPr txBox="1"/>
          <p:nvPr/>
        </p:nvSpPr>
        <p:spPr>
          <a:xfrm>
            <a:off x="8021909" y="2029608"/>
            <a:ext cx="918521" cy="646331"/>
          </a:xfrm>
          <a:prstGeom prst="rect">
            <a:avLst/>
          </a:prstGeom>
          <a:noFill/>
        </p:spPr>
        <p:txBody>
          <a:bodyPr wrap="none" rtlCol="1">
            <a:spAutoFit/>
          </a:bodyPr>
          <a:lstStyle/>
          <a:p>
            <a:r>
              <a:rPr lang="en-US" sz="3600" b="1" dirty="0">
                <a:solidFill>
                  <a:srgbClr val="FF0000"/>
                </a:solidFill>
              </a:rPr>
              <a:t>Red</a:t>
            </a:r>
            <a:endParaRPr lang="he-IL" b="1" dirty="0">
              <a:solidFill>
                <a:srgbClr val="FF0000"/>
              </a:solidFill>
            </a:endParaRPr>
          </a:p>
        </p:txBody>
      </p:sp>
      <p:sp>
        <p:nvSpPr>
          <p:cNvPr id="8" name="תיבת טקסט 7">
            <a:extLst>
              <a:ext uri="{FF2B5EF4-FFF2-40B4-BE49-F238E27FC236}">
                <a16:creationId xmlns:a16="http://schemas.microsoft.com/office/drawing/2014/main" id="{45A6AEBE-8181-4BAB-9F79-71E788019054}"/>
              </a:ext>
            </a:extLst>
          </p:cNvPr>
          <p:cNvSpPr txBox="1"/>
          <p:nvPr/>
        </p:nvSpPr>
        <p:spPr>
          <a:xfrm>
            <a:off x="10204020" y="2055813"/>
            <a:ext cx="872355" cy="646331"/>
          </a:xfrm>
          <a:prstGeom prst="rect">
            <a:avLst/>
          </a:prstGeom>
          <a:noFill/>
        </p:spPr>
        <p:txBody>
          <a:bodyPr wrap="none" rtlCol="1">
            <a:spAutoFit/>
          </a:bodyPr>
          <a:lstStyle/>
          <a:p>
            <a:r>
              <a:rPr lang="en-US" sz="3600" b="1" dirty="0">
                <a:solidFill>
                  <a:srgbClr val="FF0000"/>
                </a:solidFill>
              </a:rPr>
              <a:t>NIR</a:t>
            </a:r>
            <a:endParaRPr lang="he-IL" b="1" dirty="0">
              <a:solidFill>
                <a:srgbClr val="FF0000"/>
              </a:solidFill>
            </a:endParaRPr>
          </a:p>
        </p:txBody>
      </p: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08577894-9D53-4AB2-A710-978D21B914C3}"/>
                  </a:ext>
                </a:extLst>
              </p:cNvPr>
              <p:cNvSpPr txBox="1"/>
              <p:nvPr/>
            </p:nvSpPr>
            <p:spPr>
              <a:xfrm>
                <a:off x="236184" y="2675939"/>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num>
                        <m:den>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den>
                      </m:f>
                      <m:r>
                        <a:rPr lang="en-US" sz="3200" b="0" i="1" smtClean="0">
                          <a:latin typeface="Cambria Math" panose="02040503050406030204" pitchFamily="18" charset="0"/>
                        </a:rPr>
                        <m:t>=</m:t>
                      </m:r>
                      <m:r>
                        <a:rPr lang="en-US" sz="3200" b="1" i="1" smtClean="0">
                          <a:solidFill>
                            <a:srgbClr val="003300"/>
                          </a:solidFill>
                          <a:latin typeface="Cambria Math" panose="02040503050406030204" pitchFamily="18" charset="0"/>
                        </a:rPr>
                        <m:t>𝟎</m:t>
                      </m:r>
                      <m:r>
                        <a:rPr lang="en-US" sz="3200" b="1" i="1" smtClean="0">
                          <a:solidFill>
                            <a:srgbClr val="003300"/>
                          </a:solidFill>
                          <a:latin typeface="Cambria Math" panose="02040503050406030204" pitchFamily="18" charset="0"/>
                        </a:rPr>
                        <m:t>.</m:t>
                      </m:r>
                      <m:r>
                        <a:rPr lang="en-US" sz="3200" b="1" i="1" smtClean="0">
                          <a:solidFill>
                            <a:srgbClr val="003300"/>
                          </a:solidFill>
                          <a:latin typeface="Cambria Math" panose="02040503050406030204" pitchFamily="18" charset="0"/>
                        </a:rPr>
                        <m:t>𝟖𝟔</m:t>
                      </m:r>
                    </m:oMath>
                  </m:oMathPara>
                </a14:m>
                <a:endParaRPr lang="he-IL" sz="3200" dirty="0"/>
              </a:p>
            </p:txBody>
          </p:sp>
        </mc:Choice>
        <mc:Fallback xmlns="">
          <p:sp>
            <p:nvSpPr>
              <p:cNvPr id="12" name="תיבת טקסט 11">
                <a:extLst>
                  <a:ext uri="{FF2B5EF4-FFF2-40B4-BE49-F238E27FC236}">
                    <a16:creationId xmlns:a16="http://schemas.microsoft.com/office/drawing/2014/main" id="{08577894-9D53-4AB2-A710-978D21B914C3}"/>
                  </a:ext>
                </a:extLst>
              </p:cNvPr>
              <p:cNvSpPr txBox="1">
                <a:spLocks noRot="1" noChangeAspect="1" noMove="1" noResize="1" noEditPoints="1" noAdjustHandles="1" noChangeArrowheads="1" noChangeShapeType="1" noTextEdit="1"/>
              </p:cNvSpPr>
              <p:nvPr/>
            </p:nvSpPr>
            <p:spPr>
              <a:xfrm>
                <a:off x="236184" y="2675939"/>
                <a:ext cx="113814" cy="933397"/>
              </a:xfrm>
              <a:prstGeom prst="rect">
                <a:avLst/>
              </a:prstGeom>
              <a:blipFill>
                <a:blip r:embed="rId5"/>
                <a:stretch>
                  <a:fillRect r="-3700000"/>
                </a:stretch>
              </a:blipFill>
            </p:spPr>
            <p:txBody>
              <a:bodyPr/>
              <a:lstStyle/>
              <a:p>
                <a:r>
                  <a:rPr lang="he-IL">
                    <a:noFill/>
                  </a:rPr>
                  <a:t> </a:t>
                </a:r>
              </a:p>
            </p:txBody>
          </p:sp>
        </mc:Fallback>
      </mc:AlternateContent>
      <p:cxnSp>
        <p:nvCxnSpPr>
          <p:cNvPr id="13" name="מחבר חץ ישר 12">
            <a:extLst>
              <a:ext uri="{FF2B5EF4-FFF2-40B4-BE49-F238E27FC236}">
                <a16:creationId xmlns:a16="http://schemas.microsoft.com/office/drawing/2014/main" id="{60E5A0CB-C9B6-4183-93AB-0C9B9C2BFCAB}"/>
              </a:ext>
            </a:extLst>
          </p:cNvPr>
          <p:cNvCxnSpPr>
            <a:cxnSpLocks/>
          </p:cNvCxnSpPr>
          <p:nvPr/>
        </p:nvCxnSpPr>
        <p:spPr>
          <a:xfrm flipH="1">
            <a:off x="5472332" y="3621693"/>
            <a:ext cx="504326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7D7B1F69-0585-4AAC-8140-4804003AB870}"/>
                  </a:ext>
                </a:extLst>
              </p:cNvPr>
              <p:cNvSpPr txBox="1"/>
              <p:nvPr/>
            </p:nvSpPr>
            <p:spPr>
              <a:xfrm>
                <a:off x="179277" y="4375785"/>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46</m:t>
                          </m:r>
                          <m:r>
                            <a:rPr lang="en-US" sz="3200" b="0" i="1" smtClean="0">
                              <a:latin typeface="Cambria Math" panose="02040503050406030204" pitchFamily="18" charset="0"/>
                            </a:rPr>
                            <m:t>−</m:t>
                          </m:r>
                        </m:num>
                        <m:den>
                          <m:r>
                            <a:rPr lang="en-US" sz="3200" b="0" i="1" smtClean="0">
                              <a:latin typeface="Cambria Math" panose="02040503050406030204" pitchFamily="18" charset="0"/>
                            </a:rPr>
                            <m:t>46</m:t>
                          </m:r>
                          <m:r>
                            <a:rPr lang="en-US" sz="3200" b="0" i="1" smtClean="0">
                              <a:latin typeface="Cambria Math" panose="02040503050406030204" pitchFamily="18" charset="0"/>
                            </a:rPr>
                            <m:t>+</m:t>
                          </m:r>
                        </m:den>
                      </m:f>
                    </m:oMath>
                  </m:oMathPara>
                </a14:m>
                <a:endParaRPr lang="he-IL" sz="3200" dirty="0"/>
              </a:p>
            </p:txBody>
          </p:sp>
        </mc:Choice>
        <mc:Fallback xmlns="">
          <p:sp>
            <p:nvSpPr>
              <p:cNvPr id="14" name="תיבת טקסט 13">
                <a:extLst>
                  <a:ext uri="{FF2B5EF4-FFF2-40B4-BE49-F238E27FC236}">
                    <a16:creationId xmlns:a16="http://schemas.microsoft.com/office/drawing/2014/main" id="{7D7B1F69-0585-4AAC-8140-4804003AB870}"/>
                  </a:ext>
                </a:extLst>
              </p:cNvPr>
              <p:cNvSpPr txBox="1">
                <a:spLocks noRot="1" noChangeAspect="1" noMove="1" noResize="1" noEditPoints="1" noAdjustHandles="1" noChangeArrowheads="1" noChangeShapeType="1" noTextEdit="1"/>
              </p:cNvSpPr>
              <p:nvPr/>
            </p:nvSpPr>
            <p:spPr>
              <a:xfrm>
                <a:off x="179277" y="4375785"/>
                <a:ext cx="113814" cy="933397"/>
              </a:xfrm>
              <a:prstGeom prst="rect">
                <a:avLst/>
              </a:prstGeom>
              <a:blipFill>
                <a:blip r:embed="rId6"/>
                <a:stretch>
                  <a:fillRect r="-2031579"/>
                </a:stretch>
              </a:blipFill>
            </p:spPr>
            <p:txBody>
              <a:bodyPr/>
              <a:lstStyle/>
              <a:p>
                <a:r>
                  <a:rPr lang="he-IL">
                    <a:noFill/>
                  </a:rPr>
                  <a:t> </a:t>
                </a:r>
              </a:p>
            </p:txBody>
          </p:sp>
        </mc:Fallback>
      </mc:AlternateContent>
      <p:cxnSp>
        <p:nvCxnSpPr>
          <p:cNvPr id="15" name="מחבר חץ ישר 6">
            <a:extLst>
              <a:ext uri="{FF2B5EF4-FFF2-40B4-BE49-F238E27FC236}">
                <a16:creationId xmlns:a16="http://schemas.microsoft.com/office/drawing/2014/main" id="{FC48FD53-78B2-480D-A0D0-5B193DE308A5}"/>
              </a:ext>
            </a:extLst>
          </p:cNvPr>
          <p:cNvCxnSpPr>
            <a:cxnSpLocks/>
            <a:stCxn id="18" idx="2"/>
          </p:cNvCxnSpPr>
          <p:nvPr/>
        </p:nvCxnSpPr>
        <p:spPr>
          <a:xfrm flipH="1" flipV="1">
            <a:off x="5472333" y="5637723"/>
            <a:ext cx="3149914" cy="2389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0">
            <a:extLst>
              <a:ext uri="{FF2B5EF4-FFF2-40B4-BE49-F238E27FC236}">
                <a16:creationId xmlns:a16="http://schemas.microsoft.com/office/drawing/2014/main" id="{B4AA8857-6827-4678-9B7C-D750A69B24EC}"/>
              </a:ext>
            </a:extLst>
          </p:cNvPr>
          <p:cNvCxnSpPr>
            <a:cxnSpLocks/>
          </p:cNvCxnSpPr>
          <p:nvPr/>
        </p:nvCxnSpPr>
        <p:spPr>
          <a:xfrm flipH="1">
            <a:off x="5472332" y="1277815"/>
            <a:ext cx="5043268" cy="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52EA9B4-64A4-4E56-B434-F06043988802}"/>
              </a:ext>
            </a:extLst>
          </p:cNvPr>
          <p:cNvSpPr/>
          <p:nvPr/>
        </p:nvSpPr>
        <p:spPr>
          <a:xfrm>
            <a:off x="10404389" y="1186249"/>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a:extLst>
              <a:ext uri="{FF2B5EF4-FFF2-40B4-BE49-F238E27FC236}">
                <a16:creationId xmlns:a16="http://schemas.microsoft.com/office/drawing/2014/main" id="{595A32D4-86BE-4167-A1C7-41E6EE8DAE0D}"/>
              </a:ext>
            </a:extLst>
          </p:cNvPr>
          <p:cNvSpPr/>
          <p:nvPr/>
        </p:nvSpPr>
        <p:spPr>
          <a:xfrm>
            <a:off x="8622247" y="5556580"/>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4" name="Oval 23">
            <a:extLst>
              <a:ext uri="{FF2B5EF4-FFF2-40B4-BE49-F238E27FC236}">
                <a16:creationId xmlns:a16="http://schemas.microsoft.com/office/drawing/2014/main" id="{8311A6ED-B02C-4723-A131-85799B604CE6}"/>
              </a:ext>
            </a:extLst>
          </p:cNvPr>
          <p:cNvSpPr/>
          <p:nvPr/>
        </p:nvSpPr>
        <p:spPr>
          <a:xfrm>
            <a:off x="10404389" y="3529017"/>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ציין מיקום של מספר שקופית 2">
            <a:extLst>
              <a:ext uri="{FF2B5EF4-FFF2-40B4-BE49-F238E27FC236}">
                <a16:creationId xmlns:a16="http://schemas.microsoft.com/office/drawing/2014/main" id="{414BDD2C-9716-D4C3-9D04-3C30435FFD29}"/>
              </a:ext>
            </a:extLst>
          </p:cNvPr>
          <p:cNvSpPr>
            <a:spLocks noGrp="1"/>
          </p:cNvSpPr>
          <p:nvPr>
            <p:ph type="sldNum" sz="quarter" idx="12"/>
          </p:nvPr>
        </p:nvSpPr>
        <p:spPr/>
        <p:txBody>
          <a:bodyPr/>
          <a:lstStyle/>
          <a:p>
            <a:fld id="{A27A7669-33A8-428B-BF2E-7DA931436465}" type="slidenum">
              <a:rPr lang="he-IL" smtClean="0"/>
              <a:t>69</a:t>
            </a:fld>
            <a:endParaRPr lang="he-IL"/>
          </a:p>
        </p:txBody>
      </p:sp>
    </p:spTree>
    <p:extLst>
      <p:ext uri="{BB962C8B-B14F-4D97-AF65-F5344CB8AC3E}">
        <p14:creationId xmlns:p14="http://schemas.microsoft.com/office/powerpoint/2010/main" val="1416931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ציין מיקום תוכן 4">
            <a:extLst>
              <a:ext uri="{FF2B5EF4-FFF2-40B4-BE49-F238E27FC236}">
                <a16:creationId xmlns:a16="http://schemas.microsoft.com/office/drawing/2014/main" id="{CABE9B18-22A1-AD1E-8B27-E5AD8FB0F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901" y="219282"/>
            <a:ext cx="5169534" cy="3877151"/>
          </a:xfrm>
          <a:prstGeom prst="rect">
            <a:avLst/>
          </a:prstGeom>
          <a:ln>
            <a:noFill/>
          </a:ln>
          <a:effectLst>
            <a:softEdge rad="112500"/>
          </a:effectLst>
        </p:spPr>
      </p:pic>
      <p:pic>
        <p:nvPicPr>
          <p:cNvPr id="5" name="Picture 4" descr="Sentinel-2A in Orbit: An Overview of the Features of the European Sentinel  Family | GIM International">
            <a:extLst>
              <a:ext uri="{FF2B5EF4-FFF2-40B4-BE49-F238E27FC236}">
                <a16:creationId xmlns:a16="http://schemas.microsoft.com/office/drawing/2014/main" id="{A8BA02AE-3F42-5C6E-C9B4-3804598F9F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444" r="16667"/>
          <a:stretch/>
        </p:blipFill>
        <p:spPr bwMode="auto">
          <a:xfrm>
            <a:off x="7164595" y="308717"/>
            <a:ext cx="4093149" cy="367159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6" name="מציין מיקום של מספר שקופית 5">
            <a:extLst>
              <a:ext uri="{FF2B5EF4-FFF2-40B4-BE49-F238E27FC236}">
                <a16:creationId xmlns:a16="http://schemas.microsoft.com/office/drawing/2014/main" id="{58FD8F46-13F7-7E6F-6FAE-591DE393A032}"/>
              </a:ext>
            </a:extLst>
          </p:cNvPr>
          <p:cNvSpPr>
            <a:spLocks noGrp="1"/>
          </p:cNvSpPr>
          <p:nvPr>
            <p:ph type="sldNum" sz="quarter" idx="12"/>
          </p:nvPr>
        </p:nvSpPr>
        <p:spPr/>
        <p:txBody>
          <a:bodyPr/>
          <a:lstStyle/>
          <a:p>
            <a:fld id="{A27A7669-33A8-428B-BF2E-7DA931436465}" type="slidenum">
              <a:rPr lang="he-IL" smtClean="0"/>
              <a:t>7</a:t>
            </a:fld>
            <a:endParaRPr lang="he-IL"/>
          </a:p>
        </p:txBody>
      </p:sp>
    </p:spTree>
    <p:extLst>
      <p:ext uri="{BB962C8B-B14F-4D97-AF65-F5344CB8AC3E}">
        <p14:creationId xmlns:p14="http://schemas.microsoft.com/office/powerpoint/2010/main" val="323165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13E468-6583-4400-A532-6DF87A5A6473}"/>
              </a:ext>
            </a:extLst>
          </p:cNvPr>
          <p:cNvSpPr>
            <a:spLocks noGrp="1"/>
          </p:cNvSpPr>
          <p:nvPr>
            <p:ph type="title"/>
          </p:nvPr>
        </p:nvSpPr>
        <p:spPr/>
        <p:txBody>
          <a:bodyPr/>
          <a:lstStyle/>
          <a:p>
            <a:endParaRPr lang="he-IL" dirty="0"/>
          </a:p>
        </p:txBody>
      </p:sp>
      <p:pic>
        <p:nvPicPr>
          <p:cNvPr id="5" name="Picture 4" descr="Multispectral Parameter Explanation - Phenospex FAQ">
            <a:extLst>
              <a:ext uri="{FF2B5EF4-FFF2-40B4-BE49-F238E27FC236}">
                <a16:creationId xmlns:a16="http://schemas.microsoft.com/office/drawing/2014/main" id="{B5CC0E6E-0495-4AC9-9F35-5CEC9BEBFB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71" y="0"/>
            <a:ext cx="7563729" cy="682626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What's the matter with NDVI? You are! | PlanetWatchers">
            <a:extLst>
              <a:ext uri="{FF2B5EF4-FFF2-40B4-BE49-F238E27FC236}">
                <a16:creationId xmlns:a16="http://schemas.microsoft.com/office/drawing/2014/main" id="{9412BAE3-C673-4707-966B-2B64B9A222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 y="481387"/>
            <a:ext cx="4628270" cy="1897591"/>
          </a:xfrm>
          <a:prstGeom prst="rect">
            <a:avLst/>
          </a:prstGeom>
          <a:noFill/>
          <a:extLst>
            <a:ext uri="{909E8E84-426E-40DD-AFC4-6F175D3DCCD1}">
              <a14:hiddenFill xmlns:a14="http://schemas.microsoft.com/office/drawing/2010/main">
                <a:solidFill>
                  <a:srgbClr val="FFFFFF"/>
                </a:solidFill>
              </a14:hiddenFill>
            </a:ext>
          </a:extLst>
        </p:spPr>
      </p:pic>
      <p:sp>
        <p:nvSpPr>
          <p:cNvPr id="4" name="תיבת טקסט 3">
            <a:extLst>
              <a:ext uri="{FF2B5EF4-FFF2-40B4-BE49-F238E27FC236}">
                <a16:creationId xmlns:a16="http://schemas.microsoft.com/office/drawing/2014/main" id="{EFE96231-75F8-4D9B-9593-3FEB60CF4570}"/>
              </a:ext>
            </a:extLst>
          </p:cNvPr>
          <p:cNvSpPr txBox="1"/>
          <p:nvPr/>
        </p:nvSpPr>
        <p:spPr>
          <a:xfrm>
            <a:off x="8021909" y="2029608"/>
            <a:ext cx="918521" cy="646331"/>
          </a:xfrm>
          <a:prstGeom prst="rect">
            <a:avLst/>
          </a:prstGeom>
          <a:noFill/>
        </p:spPr>
        <p:txBody>
          <a:bodyPr wrap="none" rtlCol="1">
            <a:spAutoFit/>
          </a:bodyPr>
          <a:lstStyle/>
          <a:p>
            <a:r>
              <a:rPr lang="en-US" sz="3600" b="1" dirty="0">
                <a:solidFill>
                  <a:srgbClr val="FF0000"/>
                </a:solidFill>
              </a:rPr>
              <a:t>Red</a:t>
            </a:r>
            <a:endParaRPr lang="he-IL" b="1" dirty="0">
              <a:solidFill>
                <a:srgbClr val="FF0000"/>
              </a:solidFill>
            </a:endParaRPr>
          </a:p>
        </p:txBody>
      </p:sp>
      <p:sp>
        <p:nvSpPr>
          <p:cNvPr id="8" name="תיבת טקסט 7">
            <a:extLst>
              <a:ext uri="{FF2B5EF4-FFF2-40B4-BE49-F238E27FC236}">
                <a16:creationId xmlns:a16="http://schemas.microsoft.com/office/drawing/2014/main" id="{45A6AEBE-8181-4BAB-9F79-71E788019054}"/>
              </a:ext>
            </a:extLst>
          </p:cNvPr>
          <p:cNvSpPr txBox="1"/>
          <p:nvPr/>
        </p:nvSpPr>
        <p:spPr>
          <a:xfrm>
            <a:off x="10204020" y="2055813"/>
            <a:ext cx="872355" cy="646331"/>
          </a:xfrm>
          <a:prstGeom prst="rect">
            <a:avLst/>
          </a:prstGeom>
          <a:noFill/>
        </p:spPr>
        <p:txBody>
          <a:bodyPr wrap="none" rtlCol="1">
            <a:spAutoFit/>
          </a:bodyPr>
          <a:lstStyle/>
          <a:p>
            <a:r>
              <a:rPr lang="en-US" sz="3600" b="1" dirty="0">
                <a:solidFill>
                  <a:srgbClr val="FF0000"/>
                </a:solidFill>
              </a:rPr>
              <a:t>NIR</a:t>
            </a:r>
            <a:endParaRPr lang="he-IL" b="1" dirty="0">
              <a:solidFill>
                <a:srgbClr val="FF0000"/>
              </a:solidFill>
            </a:endParaRPr>
          </a:p>
        </p:txBody>
      </p: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08577894-9D53-4AB2-A710-978D21B914C3}"/>
                  </a:ext>
                </a:extLst>
              </p:cNvPr>
              <p:cNvSpPr txBox="1"/>
              <p:nvPr/>
            </p:nvSpPr>
            <p:spPr>
              <a:xfrm>
                <a:off x="236184" y="2675939"/>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num>
                        <m:den>
                          <m:r>
                            <a:rPr lang="en-US" sz="3200" b="0" i="1" smtClean="0">
                              <a:latin typeface="Cambria Math" panose="02040503050406030204" pitchFamily="18" charset="0"/>
                            </a:rPr>
                            <m:t>93</m:t>
                          </m:r>
                          <m:r>
                            <a:rPr lang="en-US" sz="3200" b="0" i="1" smtClean="0">
                              <a:latin typeface="Cambria Math" panose="02040503050406030204" pitchFamily="18" charset="0"/>
                            </a:rPr>
                            <m:t>+</m:t>
                          </m:r>
                          <m:r>
                            <a:rPr lang="en-US" sz="3200" b="0" i="1" smtClean="0">
                              <a:latin typeface="Cambria Math" panose="02040503050406030204" pitchFamily="18" charset="0"/>
                            </a:rPr>
                            <m:t>7</m:t>
                          </m:r>
                        </m:den>
                      </m:f>
                      <m:r>
                        <a:rPr lang="en-US" sz="3200" b="0" i="1" smtClean="0">
                          <a:latin typeface="Cambria Math" panose="02040503050406030204" pitchFamily="18" charset="0"/>
                        </a:rPr>
                        <m:t>=</m:t>
                      </m:r>
                      <m:r>
                        <a:rPr lang="en-US" sz="3200" b="1" i="1" smtClean="0">
                          <a:solidFill>
                            <a:srgbClr val="003300"/>
                          </a:solidFill>
                          <a:latin typeface="Cambria Math" panose="02040503050406030204" pitchFamily="18" charset="0"/>
                        </a:rPr>
                        <m:t>𝟎</m:t>
                      </m:r>
                      <m:r>
                        <a:rPr lang="en-US" sz="3200" b="1" i="1" smtClean="0">
                          <a:solidFill>
                            <a:srgbClr val="003300"/>
                          </a:solidFill>
                          <a:latin typeface="Cambria Math" panose="02040503050406030204" pitchFamily="18" charset="0"/>
                        </a:rPr>
                        <m:t>.</m:t>
                      </m:r>
                      <m:r>
                        <a:rPr lang="en-US" sz="3200" b="1" i="1" smtClean="0">
                          <a:solidFill>
                            <a:srgbClr val="003300"/>
                          </a:solidFill>
                          <a:latin typeface="Cambria Math" panose="02040503050406030204" pitchFamily="18" charset="0"/>
                        </a:rPr>
                        <m:t>𝟖𝟔</m:t>
                      </m:r>
                    </m:oMath>
                  </m:oMathPara>
                </a14:m>
                <a:endParaRPr lang="he-IL" sz="3200" dirty="0"/>
              </a:p>
            </p:txBody>
          </p:sp>
        </mc:Choice>
        <mc:Fallback xmlns="">
          <p:sp>
            <p:nvSpPr>
              <p:cNvPr id="12" name="תיבת טקסט 11">
                <a:extLst>
                  <a:ext uri="{FF2B5EF4-FFF2-40B4-BE49-F238E27FC236}">
                    <a16:creationId xmlns:a16="http://schemas.microsoft.com/office/drawing/2014/main" id="{08577894-9D53-4AB2-A710-978D21B914C3}"/>
                  </a:ext>
                </a:extLst>
              </p:cNvPr>
              <p:cNvSpPr txBox="1">
                <a:spLocks noRot="1" noChangeAspect="1" noMove="1" noResize="1" noEditPoints="1" noAdjustHandles="1" noChangeArrowheads="1" noChangeShapeType="1" noTextEdit="1"/>
              </p:cNvSpPr>
              <p:nvPr/>
            </p:nvSpPr>
            <p:spPr>
              <a:xfrm>
                <a:off x="236184" y="2675939"/>
                <a:ext cx="113814" cy="933397"/>
              </a:xfrm>
              <a:prstGeom prst="rect">
                <a:avLst/>
              </a:prstGeom>
              <a:blipFill>
                <a:blip r:embed="rId5"/>
                <a:stretch>
                  <a:fillRect r="-3700000"/>
                </a:stretch>
              </a:blipFill>
            </p:spPr>
            <p:txBody>
              <a:bodyPr/>
              <a:lstStyle/>
              <a:p>
                <a:r>
                  <a:rPr lang="he-IL">
                    <a:noFill/>
                  </a:rPr>
                  <a:t> </a:t>
                </a:r>
              </a:p>
            </p:txBody>
          </p:sp>
        </mc:Fallback>
      </mc:AlternateContent>
      <p:cxnSp>
        <p:nvCxnSpPr>
          <p:cNvPr id="10" name="מחבר חץ ישר 9">
            <a:extLst>
              <a:ext uri="{FF2B5EF4-FFF2-40B4-BE49-F238E27FC236}">
                <a16:creationId xmlns:a16="http://schemas.microsoft.com/office/drawing/2014/main" id="{33C4A5F8-087C-4B0C-95C3-DF3C0F9B2082}"/>
              </a:ext>
            </a:extLst>
          </p:cNvPr>
          <p:cNvCxnSpPr>
            <a:cxnSpLocks/>
            <a:stCxn id="21" idx="2"/>
          </p:cNvCxnSpPr>
          <p:nvPr/>
        </p:nvCxnSpPr>
        <p:spPr>
          <a:xfrm flipH="1" flipV="1">
            <a:off x="5472334" y="5287108"/>
            <a:ext cx="3145310" cy="188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067AD3CC-3AC3-4640-B0C4-85D00DECA480}"/>
                  </a:ext>
                </a:extLst>
              </p:cNvPr>
              <p:cNvSpPr txBox="1"/>
              <p:nvPr/>
            </p:nvSpPr>
            <p:spPr>
              <a:xfrm>
                <a:off x="179277" y="4375785"/>
                <a:ext cx="113814" cy="933397"/>
              </a:xfrm>
              <a:prstGeom prst="rect">
                <a:avLst/>
              </a:prstGeom>
              <a:noFill/>
            </p:spPr>
            <p:txBody>
              <a:bodyPr wrap="none" lIns="0" tIns="0" rIns="0" bIns="0" rtlCol="1">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𝑁𝐷𝑉𝐼</m:t>
                      </m:r>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46</m:t>
                          </m:r>
                          <m:r>
                            <a:rPr lang="en-US" sz="3200" b="0" i="1" smtClean="0">
                              <a:latin typeface="Cambria Math" panose="02040503050406030204" pitchFamily="18" charset="0"/>
                            </a:rPr>
                            <m:t>−</m:t>
                          </m:r>
                          <m:r>
                            <a:rPr lang="en-US" sz="3200" b="0" i="1" smtClean="0">
                              <a:latin typeface="Cambria Math" panose="02040503050406030204" pitchFamily="18" charset="0"/>
                            </a:rPr>
                            <m:t>12</m:t>
                          </m:r>
                        </m:num>
                        <m:den>
                          <m:r>
                            <a:rPr lang="en-US" sz="3200" b="0" i="1" smtClean="0">
                              <a:latin typeface="Cambria Math" panose="02040503050406030204" pitchFamily="18" charset="0"/>
                            </a:rPr>
                            <m:t>46</m:t>
                          </m:r>
                          <m:r>
                            <a:rPr lang="en-US" sz="3200" b="0" i="1" smtClean="0">
                              <a:latin typeface="Cambria Math" panose="02040503050406030204" pitchFamily="18" charset="0"/>
                            </a:rPr>
                            <m:t>+</m:t>
                          </m:r>
                          <m:r>
                            <a:rPr lang="en-US" sz="3200" b="0" i="1" smtClean="0">
                              <a:latin typeface="Cambria Math" panose="02040503050406030204" pitchFamily="18" charset="0"/>
                            </a:rPr>
                            <m:t>12</m:t>
                          </m:r>
                        </m:den>
                      </m:f>
                      <m:r>
                        <a:rPr lang="en-US" sz="3200" b="0" i="1" smtClean="0">
                          <a:latin typeface="Cambria Math" panose="02040503050406030204" pitchFamily="18" charset="0"/>
                        </a:rPr>
                        <m:t>=</m:t>
                      </m:r>
                      <m:r>
                        <a:rPr lang="en-US" sz="3200" b="1" i="1" smtClean="0">
                          <a:solidFill>
                            <a:srgbClr val="FF0000"/>
                          </a:solidFill>
                          <a:latin typeface="Cambria Math" panose="02040503050406030204" pitchFamily="18" charset="0"/>
                        </a:rPr>
                        <m:t>𝟎</m:t>
                      </m:r>
                      <m:r>
                        <a:rPr lang="en-US" sz="3200" b="1" i="1" smtClean="0">
                          <a:solidFill>
                            <a:srgbClr val="FF0000"/>
                          </a:solidFill>
                          <a:latin typeface="Cambria Math" panose="02040503050406030204" pitchFamily="18" charset="0"/>
                        </a:rPr>
                        <m:t>.</m:t>
                      </m:r>
                      <m:r>
                        <a:rPr lang="en-US" sz="3200" b="1" i="1" smtClean="0">
                          <a:solidFill>
                            <a:srgbClr val="FF0000"/>
                          </a:solidFill>
                          <a:latin typeface="Cambria Math" panose="02040503050406030204" pitchFamily="18" charset="0"/>
                        </a:rPr>
                        <m:t>𝟓𝟖</m:t>
                      </m:r>
                    </m:oMath>
                  </m:oMathPara>
                </a14:m>
                <a:endParaRPr lang="he-IL" sz="3200" b="1" dirty="0"/>
              </a:p>
            </p:txBody>
          </p:sp>
        </mc:Choice>
        <mc:Fallback xmlns="">
          <p:sp>
            <p:nvSpPr>
              <p:cNvPr id="14" name="תיבת טקסט 13">
                <a:extLst>
                  <a:ext uri="{FF2B5EF4-FFF2-40B4-BE49-F238E27FC236}">
                    <a16:creationId xmlns:a16="http://schemas.microsoft.com/office/drawing/2014/main" id="{067AD3CC-3AC3-4640-B0C4-85D00DECA480}"/>
                  </a:ext>
                </a:extLst>
              </p:cNvPr>
              <p:cNvSpPr txBox="1">
                <a:spLocks noRot="1" noChangeAspect="1" noMove="1" noResize="1" noEditPoints="1" noAdjustHandles="1" noChangeArrowheads="1" noChangeShapeType="1" noTextEdit="1"/>
              </p:cNvSpPr>
              <p:nvPr/>
            </p:nvSpPr>
            <p:spPr>
              <a:xfrm>
                <a:off x="179277" y="4375785"/>
                <a:ext cx="113814" cy="933397"/>
              </a:xfrm>
              <a:prstGeom prst="rect">
                <a:avLst/>
              </a:prstGeom>
              <a:blipFill>
                <a:blip r:embed="rId6"/>
                <a:stretch>
                  <a:fillRect r="-3700000"/>
                </a:stretch>
              </a:blipFill>
            </p:spPr>
            <p:txBody>
              <a:bodyPr/>
              <a:lstStyle/>
              <a:p>
                <a:r>
                  <a:rPr lang="he-IL">
                    <a:noFill/>
                  </a:rPr>
                  <a:t> </a:t>
                </a:r>
              </a:p>
            </p:txBody>
          </p:sp>
        </mc:Fallback>
      </mc:AlternateContent>
      <p:cxnSp>
        <p:nvCxnSpPr>
          <p:cNvPr id="15" name="מחבר חץ ישר 6">
            <a:extLst>
              <a:ext uri="{FF2B5EF4-FFF2-40B4-BE49-F238E27FC236}">
                <a16:creationId xmlns:a16="http://schemas.microsoft.com/office/drawing/2014/main" id="{0EBBE6FE-29DB-4E41-AE9F-77437C13D5C5}"/>
              </a:ext>
            </a:extLst>
          </p:cNvPr>
          <p:cNvCxnSpPr>
            <a:cxnSpLocks/>
            <a:stCxn id="18" idx="2"/>
          </p:cNvCxnSpPr>
          <p:nvPr/>
        </p:nvCxnSpPr>
        <p:spPr>
          <a:xfrm flipH="1" flipV="1">
            <a:off x="5472333" y="5637723"/>
            <a:ext cx="3149914" cy="2389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מחבר חץ ישר 10">
            <a:extLst>
              <a:ext uri="{FF2B5EF4-FFF2-40B4-BE49-F238E27FC236}">
                <a16:creationId xmlns:a16="http://schemas.microsoft.com/office/drawing/2014/main" id="{5213FD6C-DAC1-43A3-ADE8-11338B32150F}"/>
              </a:ext>
            </a:extLst>
          </p:cNvPr>
          <p:cNvCxnSpPr>
            <a:cxnSpLocks/>
          </p:cNvCxnSpPr>
          <p:nvPr/>
        </p:nvCxnSpPr>
        <p:spPr>
          <a:xfrm flipH="1">
            <a:off x="5472332" y="1277815"/>
            <a:ext cx="5043268" cy="0"/>
          </a:xfrm>
          <a:prstGeom prst="straightConnector1">
            <a:avLst/>
          </a:prstGeom>
          <a:ln w="762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D39D0A6C-5801-4233-AD7D-50E813364B8C}"/>
              </a:ext>
            </a:extLst>
          </p:cNvPr>
          <p:cNvSpPr/>
          <p:nvPr/>
        </p:nvSpPr>
        <p:spPr>
          <a:xfrm>
            <a:off x="10404389" y="1186249"/>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8" name="Oval 17">
            <a:extLst>
              <a:ext uri="{FF2B5EF4-FFF2-40B4-BE49-F238E27FC236}">
                <a16:creationId xmlns:a16="http://schemas.microsoft.com/office/drawing/2014/main" id="{A83DB98F-CDD5-487F-BB62-9BAB7A913D7F}"/>
              </a:ext>
            </a:extLst>
          </p:cNvPr>
          <p:cNvSpPr/>
          <p:nvPr/>
        </p:nvSpPr>
        <p:spPr>
          <a:xfrm>
            <a:off x="8622247" y="5556580"/>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9" name="מחבר חץ ישר 12">
            <a:extLst>
              <a:ext uri="{FF2B5EF4-FFF2-40B4-BE49-F238E27FC236}">
                <a16:creationId xmlns:a16="http://schemas.microsoft.com/office/drawing/2014/main" id="{7BD9DF57-9992-4E4B-8E5B-0C5E976049DF}"/>
              </a:ext>
            </a:extLst>
          </p:cNvPr>
          <p:cNvCxnSpPr>
            <a:cxnSpLocks/>
          </p:cNvCxnSpPr>
          <p:nvPr/>
        </p:nvCxnSpPr>
        <p:spPr>
          <a:xfrm flipH="1">
            <a:off x="5472332" y="3621693"/>
            <a:ext cx="5043268"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9F0B9514-4C8E-4053-97A0-50ECBE3C379E}"/>
              </a:ext>
            </a:extLst>
          </p:cNvPr>
          <p:cNvSpPr/>
          <p:nvPr/>
        </p:nvSpPr>
        <p:spPr>
          <a:xfrm>
            <a:off x="10404389" y="3529017"/>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1" name="Oval 20">
            <a:extLst>
              <a:ext uri="{FF2B5EF4-FFF2-40B4-BE49-F238E27FC236}">
                <a16:creationId xmlns:a16="http://schemas.microsoft.com/office/drawing/2014/main" id="{543D6863-9267-4BE4-91BE-31C8B5E1451F}"/>
              </a:ext>
            </a:extLst>
          </p:cNvPr>
          <p:cNvSpPr/>
          <p:nvPr/>
        </p:nvSpPr>
        <p:spPr>
          <a:xfrm>
            <a:off x="8617644" y="5200911"/>
            <a:ext cx="222422" cy="21006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מציין מיקום של מספר שקופית 2">
            <a:extLst>
              <a:ext uri="{FF2B5EF4-FFF2-40B4-BE49-F238E27FC236}">
                <a16:creationId xmlns:a16="http://schemas.microsoft.com/office/drawing/2014/main" id="{26845097-DAAA-A4D3-E496-A5F3857BB656}"/>
              </a:ext>
            </a:extLst>
          </p:cNvPr>
          <p:cNvSpPr>
            <a:spLocks noGrp="1"/>
          </p:cNvSpPr>
          <p:nvPr>
            <p:ph type="sldNum" sz="quarter" idx="12"/>
          </p:nvPr>
        </p:nvSpPr>
        <p:spPr/>
        <p:txBody>
          <a:bodyPr/>
          <a:lstStyle/>
          <a:p>
            <a:fld id="{A27A7669-33A8-428B-BF2E-7DA931436465}" type="slidenum">
              <a:rPr lang="he-IL" smtClean="0"/>
              <a:t>70</a:t>
            </a:fld>
            <a:endParaRPr lang="he-IL"/>
          </a:p>
        </p:txBody>
      </p:sp>
    </p:spTree>
    <p:extLst>
      <p:ext uri="{BB962C8B-B14F-4D97-AF65-F5344CB8AC3E}">
        <p14:creationId xmlns:p14="http://schemas.microsoft.com/office/powerpoint/2010/main" val="16119704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93345F4-65EC-0CDB-FA9B-307ABE03F6F0}"/>
              </a:ext>
            </a:extLst>
          </p:cNvPr>
          <p:cNvSpPr>
            <a:spLocks noGrp="1"/>
          </p:cNvSpPr>
          <p:nvPr>
            <p:ph type="title"/>
          </p:nvPr>
        </p:nvSpPr>
        <p:spPr/>
        <p:txBody>
          <a:bodyPr/>
          <a:lstStyle/>
          <a:p>
            <a:pPr algn="ctr" rtl="0"/>
            <a:r>
              <a:rPr lang="en-US" dirty="0"/>
              <a:t>Research Question</a:t>
            </a:r>
            <a:endParaRPr lang="he-IL" dirty="0"/>
          </a:p>
        </p:txBody>
      </p:sp>
      <p:sp>
        <p:nvSpPr>
          <p:cNvPr id="4" name="Rectangle 3">
            <a:extLst>
              <a:ext uri="{FF2B5EF4-FFF2-40B4-BE49-F238E27FC236}">
                <a16:creationId xmlns:a16="http://schemas.microsoft.com/office/drawing/2014/main" id="{615AFD89-8E35-16F5-EF75-4F908D8A941D}"/>
              </a:ext>
            </a:extLst>
          </p:cNvPr>
          <p:cNvSpPr txBox="1">
            <a:spLocks noChangeArrowheads="1"/>
          </p:cNvSpPr>
          <p:nvPr/>
        </p:nvSpPr>
        <p:spPr bwMode="auto">
          <a:xfrm>
            <a:off x="1740312" y="1899790"/>
            <a:ext cx="9065343" cy="4200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1" anchor="ctr" anchorCtr="0" compatLnSpc="1">
            <a:prstTxWarp prst="textNoShape">
              <a:avLst/>
            </a:prstTxWarp>
            <a:spAutoFit/>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eaLnBrk="0" fontAlgn="base" hangingPunct="0">
              <a:lnSpc>
                <a:spcPct val="150000"/>
              </a:lnSpc>
              <a:spcBef>
                <a:spcPct val="0"/>
              </a:spcBef>
              <a:spcAft>
                <a:spcPct val="0"/>
              </a:spcAft>
              <a:buFontTx/>
              <a:buNone/>
            </a:pPr>
            <a:r>
              <a:rPr lang="en-US" altLang="he-IL" sz="2000" b="1" dirty="0">
                <a:latin typeface="Arial" panose="020B0604020202020204" pitchFamily="34" charset="0"/>
                <a:ea typeface="Calibri" panose="020F0502020204030204" pitchFamily="34" charset="0"/>
                <a:cs typeface="Arial" panose="020B0604020202020204" pitchFamily="34" charset="0"/>
              </a:rPr>
              <a:t>1.1:</a:t>
            </a:r>
            <a:r>
              <a:rPr lang="en-US" altLang="he-IL" sz="2000" i="1" dirty="0">
                <a:latin typeface="Arial" panose="020B0604020202020204" pitchFamily="34" charset="0"/>
                <a:ea typeface="Calibri" panose="020F0502020204030204" pitchFamily="34" charset="0"/>
                <a:cs typeface="Arial" panose="020B0604020202020204" pitchFamily="34" charset="0"/>
              </a:rPr>
              <a:t> </a:t>
            </a:r>
            <a:r>
              <a:rPr lang="en-US" altLang="he-IL" sz="2000" dirty="0">
                <a:latin typeface="Arial" panose="020B0604020202020204" pitchFamily="34" charset="0"/>
                <a:ea typeface="Calibri" panose="020F0502020204030204" pitchFamily="34" charset="0"/>
                <a:cs typeface="Arial" panose="020B0604020202020204" pitchFamily="34" charset="0"/>
              </a:rPr>
              <a:t>How do drought conditions affect the seasonal patterns of </a:t>
            </a:r>
            <a:r>
              <a:rPr lang="en-US" altLang="he-IL" sz="2000" i="1" dirty="0" err="1">
                <a:latin typeface="Cambria Math" panose="02040503050406030204" pitchFamily="18" charset="0"/>
                <a:ea typeface="Calibri" panose="020F0502020204030204" pitchFamily="34" charset="0"/>
                <a:cs typeface="Arial" panose="020B0604020202020204" pitchFamily="34" charset="0"/>
              </a:rPr>
              <a:t>ψ</a:t>
            </a:r>
            <a:r>
              <a:rPr lang="en-US" altLang="he-IL" sz="2000" baseline="-30000" dirty="0" err="1">
                <a:latin typeface="Arial" panose="020B0604020202020204" pitchFamily="34" charset="0"/>
                <a:ea typeface="Calibri" panose="020F0502020204030204" pitchFamily="34" charset="0"/>
                <a:cs typeface="Arial" panose="020B0604020202020204" pitchFamily="34" charset="0"/>
              </a:rPr>
              <a:t>leaf</a:t>
            </a:r>
            <a:r>
              <a:rPr lang="en-US" altLang="he-IL" sz="2000" baseline="-30000" dirty="0">
                <a:latin typeface="Arial" panose="020B0604020202020204" pitchFamily="34" charset="0"/>
                <a:ea typeface="Calibri" panose="020F0502020204030204" pitchFamily="34" charset="0"/>
                <a:cs typeface="Arial" panose="020B0604020202020204" pitchFamily="34" charset="0"/>
              </a:rPr>
              <a:t> </a:t>
            </a:r>
            <a:r>
              <a:rPr lang="en-US" altLang="he-IL" sz="2000" dirty="0">
                <a:latin typeface="Arial" panose="020B0604020202020204" pitchFamily="34" charset="0"/>
                <a:ea typeface="Calibri" panose="020F0502020204030204" pitchFamily="34" charset="0"/>
                <a:cs typeface="Arial" panose="020B0604020202020204" pitchFamily="34" charset="0"/>
              </a:rPr>
              <a:t>in five key Mediterranean woody species?</a:t>
            </a:r>
            <a:endParaRPr lang="en-US" altLang="he-IL" sz="2000" dirty="0"/>
          </a:p>
          <a:p>
            <a:pPr marL="0" indent="0" algn="just" rtl="0" eaLnBrk="0" fontAlgn="base" hangingPunct="0">
              <a:lnSpc>
                <a:spcPct val="150000"/>
              </a:lnSpc>
              <a:spcBef>
                <a:spcPct val="0"/>
              </a:spcBef>
              <a:spcAft>
                <a:spcPct val="0"/>
              </a:spcAft>
              <a:buFontTx/>
              <a:buNone/>
            </a:pPr>
            <a:r>
              <a:rPr lang="en-US" altLang="he-IL" sz="2000" b="1" dirty="0">
                <a:latin typeface="Arial" panose="020B0604020202020204" pitchFamily="34" charset="0"/>
                <a:ea typeface="Calibri" panose="020F0502020204030204" pitchFamily="34" charset="0"/>
                <a:cs typeface="Arial" panose="020B0604020202020204" pitchFamily="34" charset="0"/>
              </a:rPr>
              <a:t>1.2:</a:t>
            </a:r>
            <a:r>
              <a:rPr lang="en-US" altLang="he-IL" sz="2000" dirty="0">
                <a:latin typeface="Arial" panose="020B0604020202020204" pitchFamily="34" charset="0"/>
                <a:ea typeface="Calibri" panose="020F0502020204030204" pitchFamily="34" charset="0"/>
                <a:cs typeface="Arial" panose="020B0604020202020204" pitchFamily="34" charset="0"/>
              </a:rPr>
              <a:t> What is the most effective method to minimize hyperspectral interference of non-representative pixels from woody canopies?</a:t>
            </a:r>
            <a:endParaRPr lang="en-US" altLang="he-IL" sz="2000" dirty="0"/>
          </a:p>
          <a:p>
            <a:pPr marL="0" indent="0" algn="just" rtl="0" eaLnBrk="0" fontAlgn="base" hangingPunct="0">
              <a:lnSpc>
                <a:spcPct val="150000"/>
              </a:lnSpc>
              <a:spcBef>
                <a:spcPct val="0"/>
              </a:spcBef>
              <a:spcAft>
                <a:spcPct val="0"/>
              </a:spcAft>
              <a:buFontTx/>
              <a:buNone/>
            </a:pPr>
            <a:r>
              <a:rPr lang="en-US" altLang="he-IL" sz="2000" b="1" dirty="0">
                <a:latin typeface="Arial" panose="020B0604020202020204" pitchFamily="34" charset="0"/>
                <a:ea typeface="Calibri" panose="020F0502020204030204" pitchFamily="34" charset="0"/>
                <a:cs typeface="Arial" panose="020B0604020202020204" pitchFamily="34" charset="0"/>
              </a:rPr>
              <a:t>2.1: </a:t>
            </a:r>
            <a:r>
              <a:rPr lang="en-US" altLang="he-IL" sz="2000" dirty="0">
                <a:latin typeface="Arial" panose="020B0604020202020204" pitchFamily="34" charset="0"/>
                <a:ea typeface="Calibri" panose="020F0502020204030204" pitchFamily="34" charset="0"/>
                <a:cs typeface="Arial" panose="020B0604020202020204" pitchFamily="34" charset="0"/>
              </a:rPr>
              <a:t>Which spectral reflectance bands (wavelengths) best contribute to an index accurately representing </a:t>
            </a:r>
            <a:r>
              <a:rPr lang="en-US" altLang="he-IL" sz="2000" i="1" dirty="0" err="1">
                <a:latin typeface="Cambria Math" panose="02040503050406030204" pitchFamily="18" charset="0"/>
                <a:ea typeface="Calibri" panose="020F0502020204030204" pitchFamily="34" charset="0"/>
                <a:cs typeface="Arial" panose="020B0604020202020204" pitchFamily="34" charset="0"/>
              </a:rPr>
              <a:t>ψ</a:t>
            </a:r>
            <a:r>
              <a:rPr lang="en-US" altLang="he-IL" sz="2000" baseline="-30000" dirty="0" err="1">
                <a:latin typeface="Arial" panose="020B0604020202020204" pitchFamily="34" charset="0"/>
                <a:ea typeface="Calibri" panose="020F0502020204030204" pitchFamily="34" charset="0"/>
                <a:cs typeface="Arial" panose="020B0604020202020204" pitchFamily="34" charset="0"/>
              </a:rPr>
              <a:t>leaf</a:t>
            </a:r>
            <a:r>
              <a:rPr lang="en-US" altLang="he-IL" sz="2000" dirty="0">
                <a:latin typeface="Arial" panose="020B0604020202020204" pitchFamily="34" charset="0"/>
                <a:ea typeface="Calibri" panose="020F0502020204030204" pitchFamily="34" charset="0"/>
                <a:cs typeface="Arial" panose="020B0604020202020204" pitchFamily="34" charset="0"/>
              </a:rPr>
              <a:t>?</a:t>
            </a:r>
          </a:p>
          <a:p>
            <a:pPr marL="0" indent="0" algn="just" rtl="0" eaLnBrk="0" fontAlgn="base" hangingPunct="0">
              <a:lnSpc>
                <a:spcPct val="150000"/>
              </a:lnSpc>
              <a:spcBef>
                <a:spcPct val="0"/>
              </a:spcBef>
              <a:spcAft>
                <a:spcPct val="0"/>
              </a:spcAft>
              <a:buFontTx/>
              <a:buNone/>
            </a:pPr>
            <a:r>
              <a:rPr lang="en-US" altLang="he-IL" sz="2000" b="1" dirty="0">
                <a:latin typeface="Arial" panose="020B0604020202020204" pitchFamily="34" charset="0"/>
                <a:ea typeface="Calibri" panose="020F0502020204030204" pitchFamily="34" charset="0"/>
                <a:cs typeface="Arial" panose="020B0604020202020204" pitchFamily="34" charset="0"/>
              </a:rPr>
              <a:t>2.3: </a:t>
            </a:r>
            <a:r>
              <a:rPr lang="en-US" altLang="he-IL" sz="2000" dirty="0">
                <a:latin typeface="Arial" panose="020B0604020202020204" pitchFamily="34" charset="0"/>
                <a:ea typeface="Calibri" panose="020F0502020204030204" pitchFamily="34" charset="0"/>
                <a:cs typeface="Arial" panose="020B0604020202020204" pitchFamily="34" charset="0"/>
              </a:rPr>
              <a:t>Can the coarser spatial resolution of satellites be used to assess drought stress in heterogeneous Mediterranean mixed forest stands for practical forest manage</a:t>
            </a:r>
            <a:r>
              <a:rPr lang="en-US" altLang="he-IL" sz="2000" dirty="0" bmk="">
                <a:latin typeface="Arial" panose="020B0604020202020204" pitchFamily="34" charset="0"/>
                <a:ea typeface="Calibri" panose="020F0502020204030204" pitchFamily="34" charset="0"/>
                <a:cs typeface="Arial" panose="020B0604020202020204" pitchFamily="34" charset="0"/>
              </a:rPr>
              <a:t>ment?</a:t>
            </a:r>
            <a:endParaRPr lang="en-US" altLang="he-IL" sz="2000" dirty="0"/>
          </a:p>
        </p:txBody>
      </p:sp>
      <p:sp>
        <p:nvSpPr>
          <p:cNvPr id="3" name="מציין מיקום של מספר שקופית 2">
            <a:extLst>
              <a:ext uri="{FF2B5EF4-FFF2-40B4-BE49-F238E27FC236}">
                <a16:creationId xmlns:a16="http://schemas.microsoft.com/office/drawing/2014/main" id="{1B621EEA-CFD1-01D7-F745-19C6A52A839E}"/>
              </a:ext>
            </a:extLst>
          </p:cNvPr>
          <p:cNvSpPr>
            <a:spLocks noGrp="1"/>
          </p:cNvSpPr>
          <p:nvPr>
            <p:ph type="sldNum" sz="quarter" idx="12"/>
          </p:nvPr>
        </p:nvSpPr>
        <p:spPr/>
        <p:txBody>
          <a:bodyPr/>
          <a:lstStyle/>
          <a:p>
            <a:fld id="{A27A7669-33A8-428B-BF2E-7DA931436465}" type="slidenum">
              <a:rPr lang="he-IL" smtClean="0"/>
              <a:t>71</a:t>
            </a:fld>
            <a:endParaRPr lang="he-IL"/>
          </a:p>
        </p:txBody>
      </p:sp>
    </p:spTree>
    <p:extLst>
      <p:ext uri="{BB962C8B-B14F-4D97-AF65-F5344CB8AC3E}">
        <p14:creationId xmlns:p14="http://schemas.microsoft.com/office/powerpoint/2010/main" val="321302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Learning Logo Images – Browse ...">
            <a:extLst>
              <a:ext uri="{FF2B5EF4-FFF2-40B4-BE49-F238E27FC236}">
                <a16:creationId xmlns:a16="http://schemas.microsoft.com/office/drawing/2014/main" id="{793CAF7E-018F-800F-7F10-0091D9D4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925" y="3769964"/>
            <a:ext cx="4093148" cy="3320545"/>
          </a:xfrm>
          <a:prstGeom prst="rect">
            <a:avLst/>
          </a:prstGeom>
          <a:noFill/>
          <a:extLst>
            <a:ext uri="{909E8E84-426E-40DD-AFC4-6F175D3DCCD1}">
              <a14:hiddenFill xmlns:a14="http://schemas.microsoft.com/office/drawing/2010/main">
                <a:solidFill>
                  <a:srgbClr val="FFFFFF"/>
                </a:solidFill>
              </a14:hiddenFill>
            </a:ext>
          </a:extLst>
        </p:spPr>
      </p:pic>
      <p:pic>
        <p:nvPicPr>
          <p:cNvPr id="4" name="מציין מיקום תוכן 4">
            <a:extLst>
              <a:ext uri="{FF2B5EF4-FFF2-40B4-BE49-F238E27FC236}">
                <a16:creationId xmlns:a16="http://schemas.microsoft.com/office/drawing/2014/main" id="{CABE9B18-22A1-AD1E-8B27-E5AD8FB0F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901" y="219282"/>
            <a:ext cx="5169534" cy="3877151"/>
          </a:xfrm>
          <a:prstGeom prst="rect">
            <a:avLst/>
          </a:prstGeom>
          <a:ln>
            <a:noFill/>
          </a:ln>
          <a:effectLst>
            <a:softEdge rad="112500"/>
          </a:effectLst>
        </p:spPr>
      </p:pic>
      <p:pic>
        <p:nvPicPr>
          <p:cNvPr id="5" name="Picture 4" descr="Sentinel-2A in Orbit: An Overview of the Features of the European Sentinel  Family | GIM International">
            <a:extLst>
              <a:ext uri="{FF2B5EF4-FFF2-40B4-BE49-F238E27FC236}">
                <a16:creationId xmlns:a16="http://schemas.microsoft.com/office/drawing/2014/main" id="{A8BA02AE-3F42-5C6E-C9B4-3804598F9F6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444" r="16667"/>
          <a:stretch/>
        </p:blipFill>
        <p:spPr bwMode="auto">
          <a:xfrm>
            <a:off x="7164595" y="308717"/>
            <a:ext cx="4093149" cy="3671594"/>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
        <p:nvSpPr>
          <p:cNvPr id="2" name="מציין מיקום של מספר שקופית 1">
            <a:extLst>
              <a:ext uri="{FF2B5EF4-FFF2-40B4-BE49-F238E27FC236}">
                <a16:creationId xmlns:a16="http://schemas.microsoft.com/office/drawing/2014/main" id="{608DBBF1-6C81-5C51-F79D-52D9A81FCEEE}"/>
              </a:ext>
            </a:extLst>
          </p:cNvPr>
          <p:cNvSpPr>
            <a:spLocks noGrp="1"/>
          </p:cNvSpPr>
          <p:nvPr>
            <p:ph type="sldNum" sz="quarter" idx="12"/>
          </p:nvPr>
        </p:nvSpPr>
        <p:spPr/>
        <p:txBody>
          <a:bodyPr/>
          <a:lstStyle/>
          <a:p>
            <a:fld id="{A27A7669-33A8-428B-BF2E-7DA931436465}" type="slidenum">
              <a:rPr lang="he-IL" smtClean="0"/>
              <a:t>8</a:t>
            </a:fld>
            <a:endParaRPr lang="he-IL"/>
          </a:p>
        </p:txBody>
      </p:sp>
    </p:spTree>
    <p:extLst>
      <p:ext uri="{BB962C8B-B14F-4D97-AF65-F5344CB8AC3E}">
        <p14:creationId xmlns:p14="http://schemas.microsoft.com/office/powerpoint/2010/main" val="129478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B4AA2D4-8997-B01F-A6A2-0F1316FDE085}"/>
              </a:ext>
            </a:extLst>
          </p:cNvPr>
          <p:cNvSpPr>
            <a:spLocks noGrp="1"/>
          </p:cNvSpPr>
          <p:nvPr>
            <p:ph type="title"/>
          </p:nvPr>
        </p:nvSpPr>
        <p:spPr/>
        <p:txBody>
          <a:bodyPr/>
          <a:lstStyle/>
          <a:p>
            <a:endParaRPr lang="he-IL"/>
          </a:p>
        </p:txBody>
      </p:sp>
      <p:sp>
        <p:nvSpPr>
          <p:cNvPr id="3" name="מציין מיקום תוכן 2">
            <a:extLst>
              <a:ext uri="{FF2B5EF4-FFF2-40B4-BE49-F238E27FC236}">
                <a16:creationId xmlns:a16="http://schemas.microsoft.com/office/drawing/2014/main" id="{2911EE16-BEF8-0650-EAE3-8EF3B8A37EB0}"/>
              </a:ext>
            </a:extLst>
          </p:cNvPr>
          <p:cNvSpPr>
            <a:spLocks noGrp="1"/>
          </p:cNvSpPr>
          <p:nvPr>
            <p:ph idx="1"/>
          </p:nvPr>
        </p:nvSpPr>
        <p:spPr/>
        <p:txBody>
          <a:bodyPr/>
          <a:lstStyle/>
          <a:p>
            <a:endParaRPr lang="he-IL"/>
          </a:p>
        </p:txBody>
      </p:sp>
      <p:pic>
        <p:nvPicPr>
          <p:cNvPr id="3074" name="Picture 2">
            <a:extLst>
              <a:ext uri="{FF2B5EF4-FFF2-40B4-BE49-F238E27FC236}">
                <a16:creationId xmlns:a16="http://schemas.microsoft.com/office/drawing/2014/main" id="{8C3EBC45-9EB4-3292-57F8-B0EE651546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398" y="365125"/>
            <a:ext cx="10908254" cy="6135893"/>
          </a:xfrm>
          <a:prstGeom prst="rect">
            <a:avLst/>
          </a:prstGeom>
          <a:noFill/>
          <a:extLst>
            <a:ext uri="{909E8E84-426E-40DD-AFC4-6F175D3DCCD1}">
              <a14:hiddenFill xmlns:a14="http://schemas.microsoft.com/office/drawing/2010/main">
                <a:solidFill>
                  <a:srgbClr val="FFFFFF"/>
                </a:solidFill>
              </a14:hiddenFill>
            </a:ext>
          </a:extLst>
        </p:spPr>
      </p:pic>
      <p:sp>
        <p:nvSpPr>
          <p:cNvPr id="4" name="מציין מיקום של מספר שקופית 3">
            <a:extLst>
              <a:ext uri="{FF2B5EF4-FFF2-40B4-BE49-F238E27FC236}">
                <a16:creationId xmlns:a16="http://schemas.microsoft.com/office/drawing/2014/main" id="{0BCA83ED-24DA-3FC9-5395-C4D1B9F57019}"/>
              </a:ext>
            </a:extLst>
          </p:cNvPr>
          <p:cNvSpPr>
            <a:spLocks noGrp="1"/>
          </p:cNvSpPr>
          <p:nvPr>
            <p:ph type="sldNum" sz="quarter" idx="12"/>
          </p:nvPr>
        </p:nvSpPr>
        <p:spPr/>
        <p:txBody>
          <a:bodyPr/>
          <a:lstStyle/>
          <a:p>
            <a:fld id="{A27A7669-33A8-428B-BF2E-7DA931436465}" type="slidenum">
              <a:rPr lang="he-IL" smtClean="0"/>
              <a:t>9</a:t>
            </a:fld>
            <a:endParaRPr lang="he-IL"/>
          </a:p>
        </p:txBody>
      </p:sp>
    </p:spTree>
    <p:extLst>
      <p:ext uri="{BB962C8B-B14F-4D97-AF65-F5344CB8AC3E}">
        <p14:creationId xmlns:p14="http://schemas.microsoft.com/office/powerpoint/2010/main" val="2014271202"/>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4318</TotalTime>
  <Words>3400</Words>
  <Application>Microsoft Office PowerPoint</Application>
  <PresentationFormat>מסך רחב</PresentationFormat>
  <Paragraphs>705</Paragraphs>
  <Slides>71</Slides>
  <Notes>60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71</vt:i4>
      </vt:variant>
    </vt:vector>
  </HeadingPairs>
  <TitlesOfParts>
    <vt:vector size="79" baseType="lpstr">
      <vt:lpstr>Microsoft YaHei UI</vt:lpstr>
      <vt:lpstr>Aptos</vt:lpstr>
      <vt:lpstr>Aptos Display</vt:lpstr>
      <vt:lpstr>Arial</vt:lpstr>
      <vt:lpstr>Cambria Math</vt:lpstr>
      <vt:lpstr>Times New Roman</vt:lpstr>
      <vt:lpstr>Wingdings</vt:lpstr>
      <vt:lpstr>ערכת נושא Office</vt:lpstr>
      <vt:lpstr>Leaf Water Potential in Mixed Mediterranean Forest  from Unmanned Aerial Vehicle (UAV)-Based  Hyperspectral Imaging and Machine Learning</vt:lpstr>
      <vt:lpstr>Introduction</vt:lpstr>
      <vt:lpstr>מצגת של PowerPoint‏</vt:lpstr>
      <vt:lpstr>Leaf Water Potential – ψleaf </vt:lpstr>
      <vt:lpstr>Pressure Chamber</vt:lpstr>
      <vt:lpstr>מצגת של PowerPoint‏</vt:lpstr>
      <vt:lpstr>מצגת של PowerPoint‏</vt:lpstr>
      <vt:lpstr>מצגת של PowerPoint‏</vt:lpstr>
      <vt:lpstr>מצגת של PowerPoint‏</vt:lpstr>
      <vt:lpstr>Research Objectives</vt:lpstr>
      <vt:lpstr>Research Objectives</vt:lpstr>
      <vt:lpstr>Methods</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Predictive Models</vt:lpstr>
      <vt:lpstr>Predictive models</vt:lpstr>
      <vt:lpstr>מצגת של PowerPoint‏</vt:lpstr>
      <vt:lpstr>NDSI - Normalized Difference Spectral Index</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Results &amp; Discussion</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Conclusions</vt:lpstr>
      <vt:lpstr>מצגת של PowerPoint‏</vt:lpstr>
      <vt:lpstr>מצגת של PowerPoint‏</vt:lpstr>
      <vt:lpstr>מצגת של PowerPoint‏</vt:lpstr>
      <vt:lpstr>מצגת של PowerPoint‏</vt:lpstr>
      <vt:lpstr>מצגת של PowerPoint‏</vt:lpstr>
      <vt:lpstr>מצגת של PowerPoint‏</vt:lpstr>
      <vt:lpstr>Thank you!</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Research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fishman netanel</dc:creator>
  <cp:lastModifiedBy>fishman netanel</cp:lastModifiedBy>
  <cp:revision>14</cp:revision>
  <dcterms:created xsi:type="dcterms:W3CDTF">2025-06-29T11:30:49Z</dcterms:created>
  <dcterms:modified xsi:type="dcterms:W3CDTF">2025-07-03T07:43:27Z</dcterms:modified>
</cp:coreProperties>
</file>